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35"/>
  </p:notesMasterIdLst>
  <p:sldIdLst>
    <p:sldId id="256" r:id="rId2"/>
    <p:sldId id="257" r:id="rId3"/>
    <p:sldId id="260" r:id="rId4"/>
    <p:sldId id="318" r:id="rId5"/>
    <p:sldId id="313" r:id="rId6"/>
    <p:sldId id="334" r:id="rId7"/>
    <p:sldId id="333" r:id="rId8"/>
    <p:sldId id="319" r:id="rId9"/>
    <p:sldId id="258" r:id="rId10"/>
    <p:sldId id="335" r:id="rId11"/>
    <p:sldId id="320" r:id="rId12"/>
    <p:sldId id="321" r:id="rId13"/>
    <p:sldId id="328" r:id="rId14"/>
    <p:sldId id="329" r:id="rId15"/>
    <p:sldId id="336" r:id="rId16"/>
    <p:sldId id="342" r:id="rId17"/>
    <p:sldId id="349" r:id="rId18"/>
    <p:sldId id="350" r:id="rId19"/>
    <p:sldId id="261" r:id="rId20"/>
    <p:sldId id="341" r:id="rId21"/>
    <p:sldId id="337" r:id="rId22"/>
    <p:sldId id="338" r:id="rId23"/>
    <p:sldId id="339" r:id="rId24"/>
    <p:sldId id="340" r:id="rId25"/>
    <p:sldId id="343" r:id="rId26"/>
    <p:sldId id="273" r:id="rId27"/>
    <p:sldId id="344" r:id="rId28"/>
    <p:sldId id="346" r:id="rId29"/>
    <p:sldId id="347" r:id="rId30"/>
    <p:sldId id="348" r:id="rId31"/>
    <p:sldId id="345" r:id="rId32"/>
    <p:sldId id="351" r:id="rId33"/>
    <p:sldId id="291" r:id="rId34"/>
  </p:sldIdLst>
  <p:sldSz cx="9144000" cy="5143500" type="screen16x9"/>
  <p:notesSz cx="6858000" cy="9144000"/>
  <p:embeddedFontLst>
    <p:embeddedFont>
      <p:font typeface="Fredoka One" panose="02000000000000000000" pitchFamily="2" charset="0"/>
      <p:regular r:id="rId36"/>
    </p:embeddedFont>
    <p:embeddedFont>
      <p:font typeface="Palanquin Dark" panose="020B0604020202020204" charset="0"/>
      <p:regular r:id="rId37"/>
      <p:bold r:id="rId38"/>
    </p:embeddedFont>
    <p:embeddedFont>
      <p:font typeface="Poppins" panose="00000500000000000000" pitchFamily="2" charset="0"/>
      <p:regular r:id="rId39"/>
      <p:bold r:id="rId40"/>
      <p:italic r:id="rId41"/>
      <p:boldItalic r:id="rId42"/>
    </p:embeddedFont>
    <p:embeddedFont>
      <p:font typeface="Roboto Condensed Light" panose="02000000000000000000" pitchFamily="2" charset="0"/>
      <p:regular r:id="rId43"/>
      <p:italic r:id="rId4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552">
          <p15:clr>
            <a:srgbClr val="9AA0A6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F6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3B02E45-050F-490C-AF55-77477F488349}">
  <a:tblStyle styleId="{83B02E45-050F-490C-AF55-77477F48834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9" d="100"/>
          <a:sy n="99" d="100"/>
        </p:scale>
        <p:origin x="922" y="82"/>
      </p:cViewPr>
      <p:guideLst>
        <p:guide orient="horz" pos="552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7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8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340ad11090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1340ad11090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g11fd4e82847_0_18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1" name="Google Shape;731;g11fd4e82847_0_18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135600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g11fd4e82847_0_18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1" name="Google Shape;731;g11fd4e82847_0_18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55958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g11fd4e82847_0_18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1" name="Google Shape;731;g11fd4e82847_0_18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65796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g11fd4e82847_0_18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1" name="Google Shape;731;g11fd4e82847_0_18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73599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g11fd4e82847_0_18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1" name="Google Shape;731;g11fd4e82847_0_18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534037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g11fd4e82847_0_18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1" name="Google Shape;731;g11fd4e82847_0_18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51159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8794a74c9d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8794a74c9d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g11fd4e82847_0_18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1" name="Google Shape;731;g11fd4e82847_0_18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87486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g11fd4e82847_0_18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1" name="Google Shape;731;g11fd4e82847_0_18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03315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g11fd4e82847_0_18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1" name="Google Shape;731;g11fd4e82847_0_18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570844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85cf8b5f36_0_60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85cf8b5f36_0_60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g11fd4e82847_0_18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1" name="Google Shape;731;g11fd4e82847_0_18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6832941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g11fd4e82847_0_18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1" name="Google Shape;731;g11fd4e82847_0_18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3842249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g11fd4e82847_0_18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1" name="Google Shape;731;g11fd4e82847_0_18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223661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g11fd4e82847_0_7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9" name="Google Shape;799;g11fd4e82847_0_7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g11fd4e82847_0_18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1" name="Google Shape;731;g11fd4e82847_0_18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033579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g11fd4e82847_0_18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1" name="Google Shape;731;g11fd4e82847_0_18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3045663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g11fd4e82847_0_18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1" name="Google Shape;731;g11fd4e82847_0_18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7708154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g11fd4e82847_0_18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1" name="Google Shape;731;g11fd4e82847_0_18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4891965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g11fd4e82847_0_18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1" name="Google Shape;731;g11fd4e82847_0_18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504349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g11fd4e82847_0_18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1" name="Google Shape;731;g11fd4e82847_0_18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60564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877498f77e_1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877498f77e_1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5" name="Google Shape;1375;g11fd4e82847_0_16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6" name="Google Shape;1376;g11fd4e82847_0_16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11fd4e82847_0_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11fd4e82847_0_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84974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877b642fd3_0_2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877b642fd3_0_2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13074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11fd715dd0f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11fd715dd0f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11fd715dd0f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11fd715dd0f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27158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g11fd4e82847_0_18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1" name="Google Shape;731;g11fd4e82847_0_18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1850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g11fd4e82847_0_18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1" name="Google Shape;731;g11fd4e82847_0_18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17319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365700" y="365700"/>
            <a:ext cx="8412600" cy="4412100"/>
          </a:xfrm>
          <a:prstGeom prst="roundRect">
            <a:avLst>
              <a:gd name="adj" fmla="val 3331"/>
            </a:avLst>
          </a:prstGeom>
          <a:solidFill>
            <a:schemeClr val="accent3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506647" y="1410524"/>
            <a:ext cx="6111000" cy="17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1516500" y="3546356"/>
            <a:ext cx="6111000" cy="46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20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8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12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9"/>
          <p:cNvSpPr/>
          <p:nvPr/>
        </p:nvSpPr>
        <p:spPr>
          <a:xfrm>
            <a:off x="365700" y="365700"/>
            <a:ext cx="8412600" cy="4412100"/>
          </a:xfrm>
          <a:prstGeom prst="roundRect">
            <a:avLst>
              <a:gd name="adj" fmla="val 3331"/>
            </a:avLst>
          </a:prstGeom>
          <a:solidFill>
            <a:schemeClr val="accent3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29"/>
          <p:cNvSpPr txBox="1">
            <a:spLocks noGrp="1"/>
          </p:cNvSpPr>
          <p:nvPr>
            <p:ph type="title"/>
          </p:nvPr>
        </p:nvSpPr>
        <p:spPr>
          <a:xfrm>
            <a:off x="2646000" y="776974"/>
            <a:ext cx="3852000" cy="9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5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29"/>
          <p:cNvSpPr txBox="1">
            <a:spLocks noGrp="1"/>
          </p:cNvSpPr>
          <p:nvPr>
            <p:ph type="subTitle" idx="1"/>
          </p:nvPr>
        </p:nvSpPr>
        <p:spPr>
          <a:xfrm>
            <a:off x="2646000" y="1614939"/>
            <a:ext cx="3852000" cy="9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29"/>
          <p:cNvSpPr txBox="1"/>
          <p:nvPr/>
        </p:nvSpPr>
        <p:spPr>
          <a:xfrm>
            <a:off x="1724250" y="3784400"/>
            <a:ext cx="5695500" cy="4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CREDITS: This presentation template was created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, including icons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, and infographics &amp; images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200" b="1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24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0"/>
          <p:cNvSpPr/>
          <p:nvPr/>
        </p:nvSpPr>
        <p:spPr>
          <a:xfrm>
            <a:off x="365700" y="365700"/>
            <a:ext cx="8412600" cy="4412100"/>
          </a:xfrm>
          <a:prstGeom prst="roundRect">
            <a:avLst>
              <a:gd name="adj" fmla="val 3331"/>
            </a:avLst>
          </a:prstGeom>
          <a:solidFill>
            <a:schemeClr val="accent3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8" name="Google Shape;158;p30"/>
          <p:cNvGrpSpPr/>
          <p:nvPr/>
        </p:nvGrpSpPr>
        <p:grpSpPr>
          <a:xfrm>
            <a:off x="8378513" y="199625"/>
            <a:ext cx="527900" cy="434500"/>
            <a:chOff x="4559250" y="2583950"/>
            <a:chExt cx="527900" cy="434500"/>
          </a:xfrm>
        </p:grpSpPr>
        <p:sp>
          <p:nvSpPr>
            <p:cNvPr id="159" name="Google Shape;159;p30"/>
            <p:cNvSpPr/>
            <p:nvPr/>
          </p:nvSpPr>
          <p:spPr>
            <a:xfrm>
              <a:off x="4559250" y="2583950"/>
              <a:ext cx="527900" cy="434500"/>
            </a:xfrm>
            <a:custGeom>
              <a:avLst/>
              <a:gdLst/>
              <a:ahLst/>
              <a:cxnLst/>
              <a:rect l="l" t="t" r="r" b="b"/>
              <a:pathLst>
                <a:path w="21116" h="17380" extrusionOk="0">
                  <a:moveTo>
                    <a:pt x="2369" y="1"/>
                  </a:moveTo>
                  <a:cubicBezTo>
                    <a:pt x="1035" y="1"/>
                    <a:pt x="1" y="1068"/>
                    <a:pt x="1" y="2369"/>
                  </a:cubicBezTo>
                  <a:lnTo>
                    <a:pt x="1" y="15045"/>
                  </a:lnTo>
                  <a:cubicBezTo>
                    <a:pt x="1" y="16346"/>
                    <a:pt x="1035" y="17380"/>
                    <a:pt x="2369" y="17380"/>
                  </a:cubicBezTo>
                  <a:lnTo>
                    <a:pt x="18781" y="17380"/>
                  </a:lnTo>
                  <a:cubicBezTo>
                    <a:pt x="20082" y="17380"/>
                    <a:pt x="21116" y="16346"/>
                    <a:pt x="21116" y="15045"/>
                  </a:cubicBezTo>
                  <a:lnTo>
                    <a:pt x="21116" y="2369"/>
                  </a:lnTo>
                  <a:cubicBezTo>
                    <a:pt x="21116" y="1068"/>
                    <a:pt x="20082" y="1"/>
                    <a:pt x="18781" y="1"/>
                  </a:cubicBezTo>
                  <a:close/>
                </a:path>
              </a:pathLst>
            </a:custGeom>
            <a:solidFill>
              <a:schemeClr val="lt2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30"/>
            <p:cNvSpPr/>
            <p:nvPr/>
          </p:nvSpPr>
          <p:spPr>
            <a:xfrm>
              <a:off x="4754400" y="2694025"/>
              <a:ext cx="179325" cy="215200"/>
            </a:xfrm>
            <a:custGeom>
              <a:avLst/>
              <a:gdLst/>
              <a:ahLst/>
              <a:cxnLst/>
              <a:rect l="l" t="t" r="r" b="b"/>
              <a:pathLst>
                <a:path w="7173" h="8608" extrusionOk="0">
                  <a:moveTo>
                    <a:pt x="0" y="1"/>
                  </a:moveTo>
                  <a:lnTo>
                    <a:pt x="0" y="8607"/>
                  </a:lnTo>
                  <a:lnTo>
                    <a:pt x="7172" y="430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1" name="Google Shape;161;p30"/>
          <p:cNvGrpSpPr/>
          <p:nvPr/>
        </p:nvGrpSpPr>
        <p:grpSpPr>
          <a:xfrm>
            <a:off x="209125" y="4277775"/>
            <a:ext cx="602100" cy="666100"/>
            <a:chOff x="1820650" y="1393100"/>
            <a:chExt cx="602100" cy="666100"/>
          </a:xfrm>
        </p:grpSpPr>
        <p:sp>
          <p:nvSpPr>
            <p:cNvPr id="162" name="Google Shape;162;p30"/>
            <p:cNvSpPr/>
            <p:nvPr/>
          </p:nvSpPr>
          <p:spPr>
            <a:xfrm>
              <a:off x="1820650" y="1393100"/>
              <a:ext cx="602100" cy="666100"/>
            </a:xfrm>
            <a:custGeom>
              <a:avLst/>
              <a:gdLst/>
              <a:ahLst/>
              <a:cxnLst/>
              <a:rect l="l" t="t" r="r" b="b"/>
              <a:pathLst>
                <a:path w="24084" h="26644" extrusionOk="0">
                  <a:moveTo>
                    <a:pt x="11909" y="1"/>
                  </a:moveTo>
                  <a:cubicBezTo>
                    <a:pt x="4637" y="1"/>
                    <a:pt x="0" y="7773"/>
                    <a:pt x="3469" y="14211"/>
                  </a:cubicBezTo>
                  <a:cubicBezTo>
                    <a:pt x="4003" y="15378"/>
                    <a:pt x="9207" y="24285"/>
                    <a:pt x="10641" y="25886"/>
                  </a:cubicBezTo>
                  <a:cubicBezTo>
                    <a:pt x="11138" y="26428"/>
                    <a:pt x="11614" y="26644"/>
                    <a:pt x="12052" y="26644"/>
                  </a:cubicBezTo>
                  <a:cubicBezTo>
                    <a:pt x="12584" y="26644"/>
                    <a:pt x="13059" y="26325"/>
                    <a:pt x="13443" y="25886"/>
                  </a:cubicBezTo>
                  <a:cubicBezTo>
                    <a:pt x="14844" y="24285"/>
                    <a:pt x="20114" y="15378"/>
                    <a:pt x="20615" y="14211"/>
                  </a:cubicBezTo>
                  <a:cubicBezTo>
                    <a:pt x="24084" y="7773"/>
                    <a:pt x="19447" y="1"/>
                    <a:pt x="12142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30"/>
            <p:cNvSpPr/>
            <p:nvPr/>
          </p:nvSpPr>
          <p:spPr>
            <a:xfrm>
              <a:off x="1919875" y="1484850"/>
              <a:ext cx="346950" cy="297125"/>
            </a:xfrm>
            <a:custGeom>
              <a:avLst/>
              <a:gdLst/>
              <a:ahLst/>
              <a:cxnLst/>
              <a:rect l="l" t="t" r="r" b="b"/>
              <a:pathLst>
                <a:path w="13878" h="11885" extrusionOk="0">
                  <a:moveTo>
                    <a:pt x="7940" y="0"/>
                  </a:moveTo>
                  <a:cubicBezTo>
                    <a:pt x="2669" y="0"/>
                    <a:pt x="1" y="6405"/>
                    <a:pt x="3770" y="10141"/>
                  </a:cubicBezTo>
                  <a:cubicBezTo>
                    <a:pt x="4975" y="11346"/>
                    <a:pt x="6454" y="11884"/>
                    <a:pt x="7905" y="11884"/>
                  </a:cubicBezTo>
                  <a:cubicBezTo>
                    <a:pt x="10953" y="11884"/>
                    <a:pt x="13877" y="9508"/>
                    <a:pt x="13877" y="5938"/>
                  </a:cubicBezTo>
                  <a:cubicBezTo>
                    <a:pt x="13877" y="2669"/>
                    <a:pt x="11209" y="0"/>
                    <a:pt x="7940" y="0"/>
                  </a:cubicBezTo>
                  <a:close/>
                </a:path>
              </a:pathLst>
            </a:custGeom>
            <a:solidFill>
              <a:schemeClr val="accent3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4" name="Google Shape;164;p30"/>
          <p:cNvGrpSpPr/>
          <p:nvPr/>
        </p:nvGrpSpPr>
        <p:grpSpPr>
          <a:xfrm>
            <a:off x="8197650" y="4316725"/>
            <a:ext cx="737225" cy="627150"/>
            <a:chOff x="3475975" y="624225"/>
            <a:chExt cx="737225" cy="627150"/>
          </a:xfrm>
        </p:grpSpPr>
        <p:sp>
          <p:nvSpPr>
            <p:cNvPr id="165" name="Google Shape;165;p30"/>
            <p:cNvSpPr/>
            <p:nvPr/>
          </p:nvSpPr>
          <p:spPr>
            <a:xfrm>
              <a:off x="3475975" y="624225"/>
              <a:ext cx="737225" cy="627150"/>
            </a:xfrm>
            <a:custGeom>
              <a:avLst/>
              <a:gdLst/>
              <a:ahLst/>
              <a:cxnLst/>
              <a:rect l="l" t="t" r="r" b="b"/>
              <a:pathLst>
                <a:path w="29489" h="25086" extrusionOk="0">
                  <a:moveTo>
                    <a:pt x="2369" y="0"/>
                  </a:moveTo>
                  <a:cubicBezTo>
                    <a:pt x="1068" y="0"/>
                    <a:pt x="1" y="1068"/>
                    <a:pt x="1" y="2369"/>
                  </a:cubicBezTo>
                  <a:lnTo>
                    <a:pt x="1" y="14611"/>
                  </a:lnTo>
                  <a:cubicBezTo>
                    <a:pt x="1" y="15912"/>
                    <a:pt x="1068" y="16979"/>
                    <a:pt x="2369" y="16979"/>
                  </a:cubicBezTo>
                  <a:lnTo>
                    <a:pt x="11276" y="16979"/>
                  </a:lnTo>
                  <a:lnTo>
                    <a:pt x="9274" y="25085"/>
                  </a:lnTo>
                  <a:lnTo>
                    <a:pt x="19115" y="16979"/>
                  </a:lnTo>
                  <a:lnTo>
                    <a:pt x="27120" y="16979"/>
                  </a:lnTo>
                  <a:cubicBezTo>
                    <a:pt x="28421" y="16979"/>
                    <a:pt x="29489" y="15912"/>
                    <a:pt x="29489" y="14611"/>
                  </a:cubicBezTo>
                  <a:lnTo>
                    <a:pt x="29489" y="2369"/>
                  </a:lnTo>
                  <a:cubicBezTo>
                    <a:pt x="29489" y="1068"/>
                    <a:pt x="28421" y="0"/>
                    <a:pt x="27120" y="0"/>
                  </a:cubicBezTo>
                  <a:close/>
                </a:path>
              </a:pathLst>
            </a:custGeom>
            <a:solidFill>
              <a:schemeClr val="dk2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30"/>
            <p:cNvSpPr/>
            <p:nvPr/>
          </p:nvSpPr>
          <p:spPr>
            <a:xfrm>
              <a:off x="3616925" y="801850"/>
              <a:ext cx="80075" cy="68625"/>
            </a:xfrm>
            <a:custGeom>
              <a:avLst/>
              <a:gdLst/>
              <a:ahLst/>
              <a:cxnLst/>
              <a:rect l="l" t="t" r="r" b="b"/>
              <a:pathLst>
                <a:path w="3203" h="2745" extrusionOk="0">
                  <a:moveTo>
                    <a:pt x="1835" y="0"/>
                  </a:moveTo>
                  <a:cubicBezTo>
                    <a:pt x="601" y="0"/>
                    <a:pt x="0" y="1502"/>
                    <a:pt x="868" y="2335"/>
                  </a:cubicBezTo>
                  <a:cubicBezTo>
                    <a:pt x="1150" y="2618"/>
                    <a:pt x="1496" y="2745"/>
                    <a:pt x="1834" y="2745"/>
                  </a:cubicBezTo>
                  <a:cubicBezTo>
                    <a:pt x="2535" y="2745"/>
                    <a:pt x="3203" y="2201"/>
                    <a:pt x="3203" y="1368"/>
                  </a:cubicBezTo>
                  <a:cubicBezTo>
                    <a:pt x="3203" y="634"/>
                    <a:pt x="2602" y="0"/>
                    <a:pt x="1835" y="0"/>
                  </a:cubicBezTo>
                  <a:close/>
                </a:path>
              </a:pathLst>
            </a:custGeom>
            <a:solidFill>
              <a:schemeClr val="accent3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30"/>
            <p:cNvSpPr/>
            <p:nvPr/>
          </p:nvSpPr>
          <p:spPr>
            <a:xfrm>
              <a:off x="3798725" y="801850"/>
              <a:ext cx="80075" cy="68625"/>
            </a:xfrm>
            <a:custGeom>
              <a:avLst/>
              <a:gdLst/>
              <a:ahLst/>
              <a:cxnLst/>
              <a:rect l="l" t="t" r="r" b="b"/>
              <a:pathLst>
                <a:path w="3203" h="2745" extrusionOk="0">
                  <a:moveTo>
                    <a:pt x="1835" y="0"/>
                  </a:moveTo>
                  <a:cubicBezTo>
                    <a:pt x="601" y="0"/>
                    <a:pt x="0" y="1502"/>
                    <a:pt x="867" y="2335"/>
                  </a:cubicBezTo>
                  <a:cubicBezTo>
                    <a:pt x="1150" y="2618"/>
                    <a:pt x="1496" y="2745"/>
                    <a:pt x="1834" y="2745"/>
                  </a:cubicBezTo>
                  <a:cubicBezTo>
                    <a:pt x="2535" y="2745"/>
                    <a:pt x="3202" y="2201"/>
                    <a:pt x="3202" y="1368"/>
                  </a:cubicBezTo>
                  <a:cubicBezTo>
                    <a:pt x="3202" y="634"/>
                    <a:pt x="2602" y="0"/>
                    <a:pt x="1835" y="0"/>
                  </a:cubicBezTo>
                  <a:close/>
                </a:path>
              </a:pathLst>
            </a:custGeom>
            <a:solidFill>
              <a:schemeClr val="accent3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30"/>
            <p:cNvSpPr/>
            <p:nvPr/>
          </p:nvSpPr>
          <p:spPr>
            <a:xfrm>
              <a:off x="3980525" y="801850"/>
              <a:ext cx="80075" cy="68625"/>
            </a:xfrm>
            <a:custGeom>
              <a:avLst/>
              <a:gdLst/>
              <a:ahLst/>
              <a:cxnLst/>
              <a:rect l="l" t="t" r="r" b="b"/>
              <a:pathLst>
                <a:path w="3203" h="2745" extrusionOk="0">
                  <a:moveTo>
                    <a:pt x="1835" y="0"/>
                  </a:moveTo>
                  <a:cubicBezTo>
                    <a:pt x="600" y="0"/>
                    <a:pt x="0" y="1502"/>
                    <a:pt x="867" y="2335"/>
                  </a:cubicBezTo>
                  <a:cubicBezTo>
                    <a:pt x="1139" y="2618"/>
                    <a:pt x="1481" y="2745"/>
                    <a:pt x="1819" y="2745"/>
                  </a:cubicBezTo>
                  <a:cubicBezTo>
                    <a:pt x="2520" y="2745"/>
                    <a:pt x="3202" y="2201"/>
                    <a:pt x="3202" y="1368"/>
                  </a:cubicBezTo>
                  <a:cubicBezTo>
                    <a:pt x="3202" y="634"/>
                    <a:pt x="2569" y="0"/>
                    <a:pt x="1835" y="0"/>
                  </a:cubicBezTo>
                  <a:close/>
                </a:path>
              </a:pathLst>
            </a:custGeom>
            <a:solidFill>
              <a:schemeClr val="accent3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9" name="Google Shape;169;p30"/>
          <p:cNvGrpSpPr/>
          <p:nvPr/>
        </p:nvGrpSpPr>
        <p:grpSpPr>
          <a:xfrm>
            <a:off x="209125" y="199625"/>
            <a:ext cx="822125" cy="619150"/>
            <a:chOff x="1574625" y="624700"/>
            <a:chExt cx="822125" cy="619150"/>
          </a:xfrm>
        </p:grpSpPr>
        <p:sp>
          <p:nvSpPr>
            <p:cNvPr id="170" name="Google Shape;170;p30"/>
            <p:cNvSpPr/>
            <p:nvPr/>
          </p:nvSpPr>
          <p:spPr>
            <a:xfrm>
              <a:off x="1574625" y="624700"/>
              <a:ext cx="822125" cy="547350"/>
            </a:xfrm>
            <a:custGeom>
              <a:avLst/>
              <a:gdLst/>
              <a:ahLst/>
              <a:cxnLst/>
              <a:rect l="l" t="t" r="r" b="b"/>
              <a:pathLst>
                <a:path w="32885" h="21894" extrusionOk="0">
                  <a:moveTo>
                    <a:pt x="13561" y="1"/>
                  </a:moveTo>
                  <a:cubicBezTo>
                    <a:pt x="13302" y="1"/>
                    <a:pt x="13040" y="16"/>
                    <a:pt x="12776" y="48"/>
                  </a:cubicBezTo>
                  <a:cubicBezTo>
                    <a:pt x="9474" y="415"/>
                    <a:pt x="6972" y="3217"/>
                    <a:pt x="6972" y="6553"/>
                  </a:cubicBezTo>
                  <a:lnTo>
                    <a:pt x="6972" y="6920"/>
                  </a:lnTo>
                  <a:cubicBezTo>
                    <a:pt x="6372" y="6686"/>
                    <a:pt x="5771" y="6553"/>
                    <a:pt x="5138" y="6553"/>
                  </a:cubicBezTo>
                  <a:cubicBezTo>
                    <a:pt x="2336" y="6553"/>
                    <a:pt x="34" y="8788"/>
                    <a:pt x="34" y="11590"/>
                  </a:cubicBezTo>
                  <a:cubicBezTo>
                    <a:pt x="1" y="14392"/>
                    <a:pt x="2236" y="16693"/>
                    <a:pt x="5071" y="16727"/>
                  </a:cubicBezTo>
                  <a:cubicBezTo>
                    <a:pt x="4771" y="18962"/>
                    <a:pt x="6172" y="21097"/>
                    <a:pt x="8373" y="21730"/>
                  </a:cubicBezTo>
                  <a:cubicBezTo>
                    <a:pt x="8777" y="21840"/>
                    <a:pt x="9185" y="21893"/>
                    <a:pt x="9588" y="21893"/>
                  </a:cubicBezTo>
                  <a:cubicBezTo>
                    <a:pt x="11383" y="21893"/>
                    <a:pt x="13075" y="20845"/>
                    <a:pt x="13811" y="19128"/>
                  </a:cubicBezTo>
                  <a:cubicBezTo>
                    <a:pt x="14381" y="20490"/>
                    <a:pt x="15588" y="21125"/>
                    <a:pt x="16793" y="21125"/>
                  </a:cubicBezTo>
                  <a:cubicBezTo>
                    <a:pt x="18335" y="21125"/>
                    <a:pt x="19876" y="20085"/>
                    <a:pt x="20082" y="18194"/>
                  </a:cubicBezTo>
                  <a:cubicBezTo>
                    <a:pt x="21408" y="19659"/>
                    <a:pt x="23175" y="20351"/>
                    <a:pt x="24925" y="20351"/>
                  </a:cubicBezTo>
                  <a:cubicBezTo>
                    <a:pt x="27401" y="20351"/>
                    <a:pt x="29842" y="18967"/>
                    <a:pt x="30956" y="16426"/>
                  </a:cubicBezTo>
                  <a:cubicBezTo>
                    <a:pt x="32884" y="12071"/>
                    <a:pt x="29677" y="7186"/>
                    <a:pt x="24966" y="7186"/>
                  </a:cubicBezTo>
                  <a:cubicBezTo>
                    <a:pt x="24950" y="7186"/>
                    <a:pt x="24934" y="7186"/>
                    <a:pt x="24918" y="7187"/>
                  </a:cubicBezTo>
                  <a:cubicBezTo>
                    <a:pt x="24585" y="7187"/>
                    <a:pt x="24251" y="7220"/>
                    <a:pt x="23918" y="7253"/>
                  </a:cubicBezTo>
                  <a:cubicBezTo>
                    <a:pt x="24785" y="5474"/>
                    <a:pt x="23311" y="3944"/>
                    <a:pt x="21803" y="3944"/>
                  </a:cubicBezTo>
                  <a:cubicBezTo>
                    <a:pt x="21105" y="3944"/>
                    <a:pt x="20400" y="4271"/>
                    <a:pt x="19915" y="5052"/>
                  </a:cubicBezTo>
                  <a:cubicBezTo>
                    <a:pt x="19209" y="2074"/>
                    <a:pt x="16554" y="1"/>
                    <a:pt x="13561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30"/>
            <p:cNvSpPr/>
            <p:nvPr/>
          </p:nvSpPr>
          <p:spPr>
            <a:xfrm>
              <a:off x="1790625" y="837925"/>
              <a:ext cx="274375" cy="405925"/>
            </a:xfrm>
            <a:custGeom>
              <a:avLst/>
              <a:gdLst/>
              <a:ahLst/>
              <a:cxnLst/>
              <a:rect l="l" t="t" r="r" b="b"/>
              <a:pathLst>
                <a:path w="10975" h="16237" extrusionOk="0">
                  <a:moveTo>
                    <a:pt x="5471" y="0"/>
                  </a:moveTo>
                  <a:cubicBezTo>
                    <a:pt x="5196" y="0"/>
                    <a:pt x="4920" y="109"/>
                    <a:pt x="4704" y="325"/>
                  </a:cubicBezTo>
                  <a:lnTo>
                    <a:pt x="601" y="4462"/>
                  </a:lnTo>
                  <a:cubicBezTo>
                    <a:pt x="0" y="5062"/>
                    <a:pt x="167" y="5996"/>
                    <a:pt x="1268" y="5996"/>
                  </a:cubicBezTo>
                  <a:lnTo>
                    <a:pt x="3269" y="5996"/>
                  </a:lnTo>
                  <a:lnTo>
                    <a:pt x="3269" y="15169"/>
                  </a:lnTo>
                  <a:cubicBezTo>
                    <a:pt x="3269" y="15736"/>
                    <a:pt x="3736" y="16237"/>
                    <a:pt x="4337" y="16237"/>
                  </a:cubicBezTo>
                  <a:lnTo>
                    <a:pt x="6572" y="16237"/>
                  </a:lnTo>
                  <a:cubicBezTo>
                    <a:pt x="7172" y="16237"/>
                    <a:pt x="7672" y="15770"/>
                    <a:pt x="7672" y="15169"/>
                  </a:cubicBezTo>
                  <a:lnTo>
                    <a:pt x="7672" y="5996"/>
                  </a:lnTo>
                  <a:lnTo>
                    <a:pt x="9674" y="5996"/>
                  </a:lnTo>
                  <a:cubicBezTo>
                    <a:pt x="10775" y="5996"/>
                    <a:pt x="10975" y="5062"/>
                    <a:pt x="10374" y="4462"/>
                  </a:cubicBezTo>
                  <a:lnTo>
                    <a:pt x="6238" y="325"/>
                  </a:lnTo>
                  <a:cubicBezTo>
                    <a:pt x="6021" y="109"/>
                    <a:pt x="5746" y="0"/>
                    <a:pt x="5471" y="0"/>
                  </a:cubicBezTo>
                  <a:close/>
                </a:path>
              </a:pathLst>
            </a:custGeom>
            <a:solidFill>
              <a:schemeClr val="dk2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2" name="Google Shape;172;p30"/>
          <p:cNvSpPr/>
          <p:nvPr/>
        </p:nvSpPr>
        <p:spPr>
          <a:xfrm>
            <a:off x="8670010" y="963625"/>
            <a:ext cx="226000" cy="226025"/>
          </a:xfrm>
          <a:custGeom>
            <a:avLst/>
            <a:gdLst/>
            <a:ahLst/>
            <a:cxnLst/>
            <a:rect l="l" t="t" r="r" b="b"/>
            <a:pathLst>
              <a:path w="9040" h="9041" extrusionOk="0">
                <a:moveTo>
                  <a:pt x="3936" y="1"/>
                </a:moveTo>
                <a:cubicBezTo>
                  <a:pt x="3436" y="1"/>
                  <a:pt x="3036" y="401"/>
                  <a:pt x="3036" y="902"/>
                </a:cubicBezTo>
                <a:lnTo>
                  <a:pt x="3036" y="3036"/>
                </a:lnTo>
                <a:lnTo>
                  <a:pt x="901" y="3036"/>
                </a:lnTo>
                <a:cubicBezTo>
                  <a:pt x="400" y="3036"/>
                  <a:pt x="0" y="3437"/>
                  <a:pt x="0" y="3937"/>
                </a:cubicBezTo>
                <a:lnTo>
                  <a:pt x="0" y="5105"/>
                </a:lnTo>
                <a:cubicBezTo>
                  <a:pt x="0" y="5605"/>
                  <a:pt x="400" y="6005"/>
                  <a:pt x="901" y="6005"/>
                </a:cubicBezTo>
                <a:lnTo>
                  <a:pt x="3036" y="6005"/>
                </a:lnTo>
                <a:lnTo>
                  <a:pt x="3036" y="8140"/>
                </a:lnTo>
                <a:cubicBezTo>
                  <a:pt x="3036" y="8640"/>
                  <a:pt x="3436" y="9041"/>
                  <a:pt x="3936" y="9041"/>
                </a:cubicBezTo>
                <a:lnTo>
                  <a:pt x="5104" y="9041"/>
                </a:lnTo>
                <a:cubicBezTo>
                  <a:pt x="5604" y="9041"/>
                  <a:pt x="6004" y="8640"/>
                  <a:pt x="6004" y="8140"/>
                </a:cubicBezTo>
                <a:lnTo>
                  <a:pt x="6004" y="6005"/>
                </a:lnTo>
                <a:lnTo>
                  <a:pt x="8139" y="6005"/>
                </a:lnTo>
                <a:cubicBezTo>
                  <a:pt x="8640" y="6005"/>
                  <a:pt x="9040" y="5605"/>
                  <a:pt x="9040" y="5105"/>
                </a:cubicBezTo>
                <a:lnTo>
                  <a:pt x="9040" y="3937"/>
                </a:lnTo>
                <a:cubicBezTo>
                  <a:pt x="9040" y="3455"/>
                  <a:pt x="8668" y="3035"/>
                  <a:pt x="8193" y="3035"/>
                </a:cubicBezTo>
                <a:cubicBezTo>
                  <a:pt x="8175" y="3035"/>
                  <a:pt x="8157" y="3035"/>
                  <a:pt x="8139" y="3036"/>
                </a:cubicBezTo>
                <a:lnTo>
                  <a:pt x="6004" y="3036"/>
                </a:lnTo>
                <a:lnTo>
                  <a:pt x="6004" y="902"/>
                </a:lnTo>
                <a:cubicBezTo>
                  <a:pt x="6004" y="401"/>
                  <a:pt x="5604" y="1"/>
                  <a:pt x="5104" y="1"/>
                </a:cubicBezTo>
                <a:close/>
              </a:path>
            </a:pathLst>
          </a:custGeom>
          <a:solidFill>
            <a:schemeClr val="accent1"/>
          </a:solidFill>
          <a:ln w="19050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25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1"/>
          <p:cNvSpPr/>
          <p:nvPr/>
        </p:nvSpPr>
        <p:spPr>
          <a:xfrm>
            <a:off x="365700" y="365700"/>
            <a:ext cx="8412600" cy="4412100"/>
          </a:xfrm>
          <a:prstGeom prst="roundRect">
            <a:avLst>
              <a:gd name="adj" fmla="val 3331"/>
            </a:avLst>
          </a:prstGeom>
          <a:solidFill>
            <a:schemeClr val="accent3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5" name="Google Shape;175;p31"/>
          <p:cNvGrpSpPr/>
          <p:nvPr/>
        </p:nvGrpSpPr>
        <p:grpSpPr>
          <a:xfrm>
            <a:off x="8379488" y="153663"/>
            <a:ext cx="624625" cy="830925"/>
            <a:chOff x="4863650" y="3815375"/>
            <a:chExt cx="624625" cy="830925"/>
          </a:xfrm>
        </p:grpSpPr>
        <p:sp>
          <p:nvSpPr>
            <p:cNvPr id="176" name="Google Shape;176;p31"/>
            <p:cNvSpPr/>
            <p:nvPr/>
          </p:nvSpPr>
          <p:spPr>
            <a:xfrm>
              <a:off x="5086300" y="4421100"/>
              <a:ext cx="236875" cy="180150"/>
            </a:xfrm>
            <a:custGeom>
              <a:avLst/>
              <a:gdLst/>
              <a:ahLst/>
              <a:cxnLst/>
              <a:rect l="l" t="t" r="r" b="b"/>
              <a:pathLst>
                <a:path w="9475" h="7206" extrusionOk="0">
                  <a:moveTo>
                    <a:pt x="835" y="1"/>
                  </a:moveTo>
                  <a:cubicBezTo>
                    <a:pt x="301" y="468"/>
                    <a:pt x="1" y="1102"/>
                    <a:pt x="34" y="1802"/>
                  </a:cubicBezTo>
                  <a:lnTo>
                    <a:pt x="34" y="4871"/>
                  </a:lnTo>
                  <a:cubicBezTo>
                    <a:pt x="34" y="6172"/>
                    <a:pt x="1068" y="7206"/>
                    <a:pt x="2369" y="7206"/>
                  </a:cubicBezTo>
                  <a:lnTo>
                    <a:pt x="7106" y="7206"/>
                  </a:lnTo>
                  <a:cubicBezTo>
                    <a:pt x="8407" y="7206"/>
                    <a:pt x="9474" y="6172"/>
                    <a:pt x="9474" y="4871"/>
                  </a:cubicBezTo>
                  <a:lnTo>
                    <a:pt x="9474" y="1802"/>
                  </a:lnTo>
                  <a:cubicBezTo>
                    <a:pt x="9474" y="1102"/>
                    <a:pt x="9174" y="468"/>
                    <a:pt x="8673" y="1"/>
                  </a:cubicBezTo>
                  <a:close/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31"/>
            <p:cNvSpPr/>
            <p:nvPr/>
          </p:nvSpPr>
          <p:spPr>
            <a:xfrm>
              <a:off x="5163850" y="4601225"/>
              <a:ext cx="81750" cy="45075"/>
            </a:xfrm>
            <a:custGeom>
              <a:avLst/>
              <a:gdLst/>
              <a:ahLst/>
              <a:cxnLst/>
              <a:rect l="l" t="t" r="r" b="b"/>
              <a:pathLst>
                <a:path w="3270" h="1803" extrusionOk="0">
                  <a:moveTo>
                    <a:pt x="1" y="1"/>
                  </a:moveTo>
                  <a:lnTo>
                    <a:pt x="1" y="735"/>
                  </a:lnTo>
                  <a:cubicBezTo>
                    <a:pt x="1" y="1335"/>
                    <a:pt x="468" y="1802"/>
                    <a:pt x="1068" y="1802"/>
                  </a:cubicBezTo>
                  <a:lnTo>
                    <a:pt x="2236" y="1802"/>
                  </a:lnTo>
                  <a:cubicBezTo>
                    <a:pt x="2803" y="1802"/>
                    <a:pt x="3270" y="1335"/>
                    <a:pt x="3270" y="735"/>
                  </a:cubicBezTo>
                  <a:lnTo>
                    <a:pt x="3270" y="1"/>
                  </a:lnTo>
                  <a:close/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31"/>
            <p:cNvSpPr/>
            <p:nvPr/>
          </p:nvSpPr>
          <p:spPr>
            <a:xfrm>
              <a:off x="5087125" y="4543700"/>
              <a:ext cx="236050" cy="25"/>
            </a:xfrm>
            <a:custGeom>
              <a:avLst/>
              <a:gdLst/>
              <a:ahLst/>
              <a:cxnLst/>
              <a:rect l="l" t="t" r="r" b="b"/>
              <a:pathLst>
                <a:path w="9442" h="1" extrusionOk="0">
                  <a:moveTo>
                    <a:pt x="1" y="0"/>
                  </a:moveTo>
                  <a:lnTo>
                    <a:pt x="9441" y="0"/>
                  </a:lnTo>
                </a:path>
              </a:pathLst>
            </a:custGeom>
            <a:solidFill>
              <a:srgbClr val="FBF3D0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31"/>
            <p:cNvSpPr/>
            <p:nvPr/>
          </p:nvSpPr>
          <p:spPr>
            <a:xfrm>
              <a:off x="5087125" y="4543700"/>
              <a:ext cx="236050" cy="25"/>
            </a:xfrm>
            <a:custGeom>
              <a:avLst/>
              <a:gdLst/>
              <a:ahLst/>
              <a:cxnLst/>
              <a:rect l="l" t="t" r="r" b="b"/>
              <a:pathLst>
                <a:path w="9442" h="1" fill="none" extrusionOk="0">
                  <a:moveTo>
                    <a:pt x="1" y="0"/>
                  </a:moveTo>
                  <a:lnTo>
                    <a:pt x="9441" y="0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31"/>
            <p:cNvSpPr/>
            <p:nvPr/>
          </p:nvSpPr>
          <p:spPr>
            <a:xfrm>
              <a:off x="5087125" y="4490325"/>
              <a:ext cx="236050" cy="25"/>
            </a:xfrm>
            <a:custGeom>
              <a:avLst/>
              <a:gdLst/>
              <a:ahLst/>
              <a:cxnLst/>
              <a:rect l="l" t="t" r="r" b="b"/>
              <a:pathLst>
                <a:path w="9442" h="1" extrusionOk="0">
                  <a:moveTo>
                    <a:pt x="1" y="0"/>
                  </a:moveTo>
                  <a:lnTo>
                    <a:pt x="9441" y="0"/>
                  </a:lnTo>
                </a:path>
              </a:pathLst>
            </a:custGeom>
            <a:solidFill>
              <a:srgbClr val="FBF3D0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31"/>
            <p:cNvSpPr/>
            <p:nvPr/>
          </p:nvSpPr>
          <p:spPr>
            <a:xfrm>
              <a:off x="5087125" y="4490325"/>
              <a:ext cx="236050" cy="25"/>
            </a:xfrm>
            <a:custGeom>
              <a:avLst/>
              <a:gdLst/>
              <a:ahLst/>
              <a:cxnLst/>
              <a:rect l="l" t="t" r="r" b="b"/>
              <a:pathLst>
                <a:path w="9442" h="1" fill="none" extrusionOk="0">
                  <a:moveTo>
                    <a:pt x="1" y="0"/>
                  </a:moveTo>
                  <a:lnTo>
                    <a:pt x="9441" y="0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31"/>
            <p:cNvSpPr/>
            <p:nvPr/>
          </p:nvSpPr>
          <p:spPr>
            <a:xfrm>
              <a:off x="4863650" y="3815375"/>
              <a:ext cx="624625" cy="620775"/>
            </a:xfrm>
            <a:custGeom>
              <a:avLst/>
              <a:gdLst/>
              <a:ahLst/>
              <a:cxnLst/>
              <a:rect l="l" t="t" r="r" b="b"/>
              <a:pathLst>
                <a:path w="24985" h="24831" extrusionOk="0">
                  <a:moveTo>
                    <a:pt x="13631" y="0"/>
                  </a:moveTo>
                  <a:cubicBezTo>
                    <a:pt x="11583" y="0"/>
                    <a:pt x="9483" y="567"/>
                    <a:pt x="7539" y="1814"/>
                  </a:cubicBezTo>
                  <a:cubicBezTo>
                    <a:pt x="0" y="6651"/>
                    <a:pt x="767" y="17892"/>
                    <a:pt x="8940" y="21628"/>
                  </a:cubicBezTo>
                  <a:lnTo>
                    <a:pt x="8940" y="22462"/>
                  </a:lnTo>
                  <a:cubicBezTo>
                    <a:pt x="8940" y="23763"/>
                    <a:pt x="9974" y="24830"/>
                    <a:pt x="11275" y="24830"/>
                  </a:cubicBezTo>
                  <a:lnTo>
                    <a:pt x="16012" y="24830"/>
                  </a:lnTo>
                  <a:cubicBezTo>
                    <a:pt x="17313" y="24830"/>
                    <a:pt x="18380" y="23763"/>
                    <a:pt x="18380" y="22462"/>
                  </a:cubicBezTo>
                  <a:lnTo>
                    <a:pt x="18380" y="21628"/>
                  </a:lnTo>
                  <a:cubicBezTo>
                    <a:pt x="22383" y="19793"/>
                    <a:pt x="24985" y="15757"/>
                    <a:pt x="24985" y="11354"/>
                  </a:cubicBezTo>
                  <a:cubicBezTo>
                    <a:pt x="24985" y="4694"/>
                    <a:pt x="19527" y="0"/>
                    <a:pt x="13631" y="0"/>
                  </a:cubicBezTo>
                  <a:close/>
                </a:path>
              </a:pathLst>
            </a:custGeom>
            <a:solidFill>
              <a:schemeClr val="accent2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3" name="Google Shape;183;p31"/>
          <p:cNvGrpSpPr/>
          <p:nvPr/>
        </p:nvGrpSpPr>
        <p:grpSpPr>
          <a:xfrm>
            <a:off x="139888" y="4556163"/>
            <a:ext cx="527900" cy="433675"/>
            <a:chOff x="2356025" y="3709750"/>
            <a:chExt cx="527900" cy="433675"/>
          </a:xfrm>
        </p:grpSpPr>
        <p:sp>
          <p:nvSpPr>
            <p:cNvPr id="184" name="Google Shape;184;p31"/>
            <p:cNvSpPr/>
            <p:nvPr/>
          </p:nvSpPr>
          <p:spPr>
            <a:xfrm>
              <a:off x="2356025" y="3709750"/>
              <a:ext cx="527900" cy="433675"/>
            </a:xfrm>
            <a:custGeom>
              <a:avLst/>
              <a:gdLst/>
              <a:ahLst/>
              <a:cxnLst/>
              <a:rect l="l" t="t" r="r" b="b"/>
              <a:pathLst>
                <a:path w="21116" h="17347" extrusionOk="0">
                  <a:moveTo>
                    <a:pt x="8114" y="0"/>
                  </a:moveTo>
                  <a:cubicBezTo>
                    <a:pt x="6841" y="0"/>
                    <a:pt x="5838" y="1055"/>
                    <a:pt x="5838" y="2336"/>
                  </a:cubicBezTo>
                  <a:lnTo>
                    <a:pt x="5838" y="4171"/>
                  </a:lnTo>
                  <a:lnTo>
                    <a:pt x="2335" y="4171"/>
                  </a:lnTo>
                  <a:cubicBezTo>
                    <a:pt x="1034" y="4171"/>
                    <a:pt x="0" y="5205"/>
                    <a:pt x="0" y="6506"/>
                  </a:cubicBezTo>
                  <a:lnTo>
                    <a:pt x="0" y="15012"/>
                  </a:lnTo>
                  <a:cubicBezTo>
                    <a:pt x="0" y="16313"/>
                    <a:pt x="1034" y="17347"/>
                    <a:pt x="2335" y="17347"/>
                  </a:cubicBezTo>
                  <a:lnTo>
                    <a:pt x="18747" y="17347"/>
                  </a:lnTo>
                  <a:cubicBezTo>
                    <a:pt x="20048" y="17347"/>
                    <a:pt x="21115" y="16313"/>
                    <a:pt x="21115" y="15012"/>
                  </a:cubicBezTo>
                  <a:lnTo>
                    <a:pt x="21115" y="6506"/>
                  </a:lnTo>
                  <a:cubicBezTo>
                    <a:pt x="21115" y="5225"/>
                    <a:pt x="20080" y="4170"/>
                    <a:pt x="18806" y="4170"/>
                  </a:cubicBezTo>
                  <a:cubicBezTo>
                    <a:pt x="18787" y="4170"/>
                    <a:pt x="18767" y="4170"/>
                    <a:pt x="18747" y="4171"/>
                  </a:cubicBezTo>
                  <a:lnTo>
                    <a:pt x="15278" y="4171"/>
                  </a:lnTo>
                  <a:lnTo>
                    <a:pt x="15278" y="2336"/>
                  </a:lnTo>
                  <a:cubicBezTo>
                    <a:pt x="15278" y="1055"/>
                    <a:pt x="14243" y="0"/>
                    <a:pt x="12969" y="0"/>
                  </a:cubicBezTo>
                  <a:cubicBezTo>
                    <a:pt x="12949" y="0"/>
                    <a:pt x="12929" y="1"/>
                    <a:pt x="12910" y="1"/>
                  </a:cubicBezTo>
                  <a:lnTo>
                    <a:pt x="8173" y="1"/>
                  </a:lnTo>
                  <a:cubicBezTo>
                    <a:pt x="8153" y="1"/>
                    <a:pt x="8133" y="0"/>
                    <a:pt x="8114" y="0"/>
                  </a:cubicBezTo>
                  <a:close/>
                </a:path>
              </a:pathLst>
            </a:custGeom>
            <a:solidFill>
              <a:schemeClr val="lt2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31"/>
            <p:cNvSpPr/>
            <p:nvPr/>
          </p:nvSpPr>
          <p:spPr>
            <a:xfrm>
              <a:off x="2463600" y="3860700"/>
              <a:ext cx="273550" cy="233750"/>
            </a:xfrm>
            <a:custGeom>
              <a:avLst/>
              <a:gdLst/>
              <a:ahLst/>
              <a:cxnLst/>
              <a:rect l="l" t="t" r="r" b="b"/>
              <a:pathLst>
                <a:path w="10942" h="9350" extrusionOk="0">
                  <a:moveTo>
                    <a:pt x="6238" y="1"/>
                  </a:moveTo>
                  <a:cubicBezTo>
                    <a:pt x="2102" y="1"/>
                    <a:pt x="0" y="5038"/>
                    <a:pt x="2936" y="7973"/>
                  </a:cubicBezTo>
                  <a:cubicBezTo>
                    <a:pt x="3897" y="8923"/>
                    <a:pt x="5071" y="9349"/>
                    <a:pt x="6221" y="9349"/>
                  </a:cubicBezTo>
                  <a:cubicBezTo>
                    <a:pt x="8623" y="9349"/>
                    <a:pt x="10919" y="7491"/>
                    <a:pt x="10942" y="4671"/>
                  </a:cubicBezTo>
                  <a:cubicBezTo>
                    <a:pt x="10942" y="2102"/>
                    <a:pt x="8840" y="1"/>
                    <a:pt x="6238" y="1"/>
                  </a:cubicBezTo>
                  <a:close/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31"/>
            <p:cNvSpPr/>
            <p:nvPr/>
          </p:nvSpPr>
          <p:spPr>
            <a:xfrm>
              <a:off x="2546150" y="3922425"/>
              <a:ext cx="128450" cy="110225"/>
            </a:xfrm>
            <a:custGeom>
              <a:avLst/>
              <a:gdLst/>
              <a:ahLst/>
              <a:cxnLst/>
              <a:rect l="l" t="t" r="r" b="b"/>
              <a:pathLst>
                <a:path w="5138" h="4409" extrusionOk="0">
                  <a:moveTo>
                    <a:pt x="2936" y="0"/>
                  </a:moveTo>
                  <a:cubicBezTo>
                    <a:pt x="1001" y="0"/>
                    <a:pt x="1" y="2369"/>
                    <a:pt x="1402" y="3770"/>
                  </a:cubicBezTo>
                  <a:cubicBezTo>
                    <a:pt x="1843" y="4211"/>
                    <a:pt x="2388" y="4409"/>
                    <a:pt x="2925" y="4409"/>
                  </a:cubicBezTo>
                  <a:cubicBezTo>
                    <a:pt x="4051" y="4409"/>
                    <a:pt x="5138" y="3535"/>
                    <a:pt x="5138" y="2202"/>
                  </a:cubicBezTo>
                  <a:cubicBezTo>
                    <a:pt x="5138" y="1001"/>
                    <a:pt x="4170" y="0"/>
                    <a:pt x="2936" y="0"/>
                  </a:cubicBezTo>
                  <a:close/>
                </a:path>
              </a:pathLst>
            </a:custGeom>
            <a:solidFill>
              <a:schemeClr val="accent2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31"/>
            <p:cNvSpPr/>
            <p:nvPr/>
          </p:nvSpPr>
          <p:spPr>
            <a:xfrm>
              <a:off x="2553650" y="3753975"/>
              <a:ext cx="132625" cy="51725"/>
            </a:xfrm>
            <a:custGeom>
              <a:avLst/>
              <a:gdLst/>
              <a:ahLst/>
              <a:cxnLst/>
              <a:rect l="l" t="t" r="r" b="b"/>
              <a:pathLst>
                <a:path w="5305" h="2069" extrusionOk="0">
                  <a:moveTo>
                    <a:pt x="1" y="0"/>
                  </a:moveTo>
                  <a:lnTo>
                    <a:pt x="1" y="2068"/>
                  </a:lnTo>
                  <a:lnTo>
                    <a:pt x="5305" y="2068"/>
                  </a:lnTo>
                  <a:lnTo>
                    <a:pt x="5305" y="0"/>
                  </a:lnTo>
                  <a:close/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8" name="Google Shape;188;p31"/>
          <p:cNvGrpSpPr/>
          <p:nvPr/>
        </p:nvGrpSpPr>
        <p:grpSpPr>
          <a:xfrm>
            <a:off x="8166813" y="4266588"/>
            <a:ext cx="837300" cy="723250"/>
            <a:chOff x="5203050" y="2778050"/>
            <a:chExt cx="837300" cy="723250"/>
          </a:xfrm>
        </p:grpSpPr>
        <p:sp>
          <p:nvSpPr>
            <p:cNvPr id="189" name="Google Shape;189;p31"/>
            <p:cNvSpPr/>
            <p:nvPr/>
          </p:nvSpPr>
          <p:spPr>
            <a:xfrm>
              <a:off x="5203050" y="2778050"/>
              <a:ext cx="837300" cy="514375"/>
            </a:xfrm>
            <a:custGeom>
              <a:avLst/>
              <a:gdLst/>
              <a:ahLst/>
              <a:cxnLst/>
              <a:rect l="l" t="t" r="r" b="b"/>
              <a:pathLst>
                <a:path w="33492" h="20575" extrusionOk="0">
                  <a:moveTo>
                    <a:pt x="14195" y="0"/>
                  </a:moveTo>
                  <a:cubicBezTo>
                    <a:pt x="11003" y="0"/>
                    <a:pt x="8215" y="2192"/>
                    <a:pt x="7539" y="5346"/>
                  </a:cubicBezTo>
                  <a:cubicBezTo>
                    <a:pt x="6956" y="5148"/>
                    <a:pt x="6368" y="5054"/>
                    <a:pt x="5792" y="5054"/>
                  </a:cubicBezTo>
                  <a:cubicBezTo>
                    <a:pt x="3271" y="5054"/>
                    <a:pt x="996" y="6848"/>
                    <a:pt x="534" y="9483"/>
                  </a:cubicBezTo>
                  <a:cubicBezTo>
                    <a:pt x="1" y="12718"/>
                    <a:pt x="2502" y="15687"/>
                    <a:pt x="5805" y="15687"/>
                  </a:cubicBezTo>
                  <a:cubicBezTo>
                    <a:pt x="6172" y="15654"/>
                    <a:pt x="6539" y="15620"/>
                    <a:pt x="6906" y="15554"/>
                  </a:cubicBezTo>
                  <a:lnTo>
                    <a:pt x="6906" y="15887"/>
                  </a:lnTo>
                  <a:cubicBezTo>
                    <a:pt x="6906" y="18784"/>
                    <a:pt x="9249" y="20574"/>
                    <a:pt x="11635" y="20574"/>
                  </a:cubicBezTo>
                  <a:cubicBezTo>
                    <a:pt x="13067" y="20574"/>
                    <a:pt x="14515" y="19928"/>
                    <a:pt x="15478" y="18489"/>
                  </a:cubicBezTo>
                  <a:cubicBezTo>
                    <a:pt x="16191" y="19716"/>
                    <a:pt x="17363" y="20270"/>
                    <a:pt x="18526" y="20270"/>
                  </a:cubicBezTo>
                  <a:cubicBezTo>
                    <a:pt x="20302" y="20270"/>
                    <a:pt x="22056" y="18978"/>
                    <a:pt x="22116" y="16821"/>
                  </a:cubicBezTo>
                  <a:cubicBezTo>
                    <a:pt x="23241" y="17509"/>
                    <a:pt x="24467" y="17829"/>
                    <a:pt x="25670" y="17829"/>
                  </a:cubicBezTo>
                  <a:cubicBezTo>
                    <a:pt x="28606" y="17829"/>
                    <a:pt x="31405" y="15928"/>
                    <a:pt x="32257" y="12852"/>
                  </a:cubicBezTo>
                  <a:cubicBezTo>
                    <a:pt x="33491" y="8482"/>
                    <a:pt x="30222" y="4145"/>
                    <a:pt x="25686" y="4145"/>
                  </a:cubicBezTo>
                  <a:cubicBezTo>
                    <a:pt x="23918" y="4145"/>
                    <a:pt x="22183" y="4846"/>
                    <a:pt x="20916" y="6080"/>
                  </a:cubicBezTo>
                  <a:cubicBezTo>
                    <a:pt x="20549" y="2744"/>
                    <a:pt x="17847" y="209"/>
                    <a:pt x="14544" y="9"/>
                  </a:cubicBezTo>
                  <a:cubicBezTo>
                    <a:pt x="14427" y="3"/>
                    <a:pt x="14311" y="0"/>
                    <a:pt x="14195" y="0"/>
                  </a:cubicBezTo>
                  <a:close/>
                </a:path>
              </a:pathLst>
            </a:custGeom>
            <a:solidFill>
              <a:schemeClr val="accen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31"/>
            <p:cNvSpPr/>
            <p:nvPr/>
          </p:nvSpPr>
          <p:spPr>
            <a:xfrm>
              <a:off x="5611675" y="3095150"/>
              <a:ext cx="274400" cy="406150"/>
            </a:xfrm>
            <a:custGeom>
              <a:avLst/>
              <a:gdLst/>
              <a:ahLst/>
              <a:cxnLst/>
              <a:rect l="l" t="t" r="r" b="b"/>
              <a:pathLst>
                <a:path w="10976" h="16246" extrusionOk="0">
                  <a:moveTo>
                    <a:pt x="4337" y="1"/>
                  </a:moveTo>
                  <a:cubicBezTo>
                    <a:pt x="3737" y="1"/>
                    <a:pt x="3270" y="501"/>
                    <a:pt x="3270" y="1102"/>
                  </a:cubicBezTo>
                  <a:lnTo>
                    <a:pt x="3270" y="10275"/>
                  </a:lnTo>
                  <a:lnTo>
                    <a:pt x="1268" y="10275"/>
                  </a:lnTo>
                  <a:cubicBezTo>
                    <a:pt x="167" y="10275"/>
                    <a:pt x="1" y="11242"/>
                    <a:pt x="601" y="11809"/>
                  </a:cubicBezTo>
                  <a:lnTo>
                    <a:pt x="4704" y="15946"/>
                  </a:lnTo>
                  <a:cubicBezTo>
                    <a:pt x="4921" y="16146"/>
                    <a:pt x="5196" y="16246"/>
                    <a:pt x="5471" y="16246"/>
                  </a:cubicBezTo>
                  <a:cubicBezTo>
                    <a:pt x="5746" y="16246"/>
                    <a:pt x="6022" y="16146"/>
                    <a:pt x="6238" y="15946"/>
                  </a:cubicBezTo>
                  <a:lnTo>
                    <a:pt x="10375" y="11809"/>
                  </a:lnTo>
                  <a:cubicBezTo>
                    <a:pt x="10975" y="11209"/>
                    <a:pt x="10775" y="10275"/>
                    <a:pt x="9674" y="10275"/>
                  </a:cubicBezTo>
                  <a:lnTo>
                    <a:pt x="7673" y="10275"/>
                  </a:lnTo>
                  <a:lnTo>
                    <a:pt x="7673" y="1102"/>
                  </a:lnTo>
                  <a:cubicBezTo>
                    <a:pt x="7673" y="501"/>
                    <a:pt x="7206" y="1"/>
                    <a:pt x="6605" y="1"/>
                  </a:cubicBezTo>
                  <a:close/>
                </a:path>
              </a:pathLst>
            </a:custGeom>
            <a:solidFill>
              <a:schemeClr val="lt2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1" name="Google Shape;191;p31"/>
          <p:cNvGrpSpPr/>
          <p:nvPr/>
        </p:nvGrpSpPr>
        <p:grpSpPr>
          <a:xfrm>
            <a:off x="139888" y="153663"/>
            <a:ext cx="678825" cy="602975"/>
            <a:chOff x="2696275" y="963625"/>
            <a:chExt cx="678825" cy="602975"/>
          </a:xfrm>
        </p:grpSpPr>
        <p:sp>
          <p:nvSpPr>
            <p:cNvPr id="192" name="Google Shape;192;p31"/>
            <p:cNvSpPr/>
            <p:nvPr/>
          </p:nvSpPr>
          <p:spPr>
            <a:xfrm>
              <a:off x="2696275" y="963625"/>
              <a:ext cx="678825" cy="602975"/>
            </a:xfrm>
            <a:custGeom>
              <a:avLst/>
              <a:gdLst/>
              <a:ahLst/>
              <a:cxnLst/>
              <a:rect l="l" t="t" r="r" b="b"/>
              <a:pathLst>
                <a:path w="27153" h="24119" extrusionOk="0">
                  <a:moveTo>
                    <a:pt x="2335" y="1"/>
                  </a:moveTo>
                  <a:cubicBezTo>
                    <a:pt x="1034" y="1"/>
                    <a:pt x="0" y="1035"/>
                    <a:pt x="0" y="2369"/>
                  </a:cubicBezTo>
                  <a:lnTo>
                    <a:pt x="0" y="21750"/>
                  </a:lnTo>
                  <a:cubicBezTo>
                    <a:pt x="0" y="23051"/>
                    <a:pt x="1034" y="24118"/>
                    <a:pt x="2335" y="24118"/>
                  </a:cubicBezTo>
                  <a:lnTo>
                    <a:pt x="24784" y="24118"/>
                  </a:lnTo>
                  <a:cubicBezTo>
                    <a:pt x="26085" y="24118"/>
                    <a:pt x="27153" y="23051"/>
                    <a:pt x="27153" y="21750"/>
                  </a:cubicBezTo>
                  <a:lnTo>
                    <a:pt x="27153" y="9107"/>
                  </a:lnTo>
                  <a:cubicBezTo>
                    <a:pt x="27153" y="7806"/>
                    <a:pt x="26085" y="6739"/>
                    <a:pt x="24784" y="6739"/>
                  </a:cubicBezTo>
                  <a:lnTo>
                    <a:pt x="13643" y="6739"/>
                  </a:lnTo>
                  <a:cubicBezTo>
                    <a:pt x="12275" y="6706"/>
                    <a:pt x="11108" y="5705"/>
                    <a:pt x="10874" y="4371"/>
                  </a:cubicBezTo>
                  <a:lnTo>
                    <a:pt x="10508" y="2336"/>
                  </a:lnTo>
                  <a:cubicBezTo>
                    <a:pt x="10241" y="1001"/>
                    <a:pt x="9073" y="34"/>
                    <a:pt x="7739" y="1"/>
                  </a:cubicBezTo>
                  <a:close/>
                </a:path>
              </a:pathLst>
            </a:custGeom>
            <a:solidFill>
              <a:schemeClr val="lt2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31"/>
            <p:cNvSpPr/>
            <p:nvPr/>
          </p:nvSpPr>
          <p:spPr>
            <a:xfrm>
              <a:off x="2957275" y="1015325"/>
              <a:ext cx="365300" cy="116775"/>
            </a:xfrm>
            <a:custGeom>
              <a:avLst/>
              <a:gdLst/>
              <a:ahLst/>
              <a:cxnLst/>
              <a:rect l="l" t="t" r="r" b="b"/>
              <a:pathLst>
                <a:path w="14612" h="4671" extrusionOk="0">
                  <a:moveTo>
                    <a:pt x="1" y="1"/>
                  </a:moveTo>
                  <a:cubicBezTo>
                    <a:pt x="34" y="101"/>
                    <a:pt x="68" y="201"/>
                    <a:pt x="68" y="268"/>
                  </a:cubicBezTo>
                  <a:lnTo>
                    <a:pt x="434" y="2303"/>
                  </a:lnTo>
                  <a:cubicBezTo>
                    <a:pt x="668" y="3637"/>
                    <a:pt x="1835" y="4638"/>
                    <a:pt x="3203" y="4671"/>
                  </a:cubicBezTo>
                  <a:lnTo>
                    <a:pt x="14611" y="4671"/>
                  </a:lnTo>
                  <a:lnTo>
                    <a:pt x="14611" y="2369"/>
                  </a:lnTo>
                  <a:cubicBezTo>
                    <a:pt x="14611" y="1068"/>
                    <a:pt x="13577" y="1"/>
                    <a:pt x="12276" y="1"/>
                  </a:cubicBezTo>
                  <a:close/>
                </a:path>
              </a:pathLst>
            </a:custGeom>
            <a:solidFill>
              <a:schemeClr val="lt2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31"/>
            <p:cNvSpPr/>
            <p:nvPr/>
          </p:nvSpPr>
          <p:spPr>
            <a:xfrm>
              <a:off x="2781325" y="1215475"/>
              <a:ext cx="507875" cy="266875"/>
            </a:xfrm>
            <a:custGeom>
              <a:avLst/>
              <a:gdLst/>
              <a:ahLst/>
              <a:cxnLst/>
              <a:rect l="l" t="t" r="r" b="b"/>
              <a:pathLst>
                <a:path w="20315" h="10675" extrusionOk="0">
                  <a:moveTo>
                    <a:pt x="2369" y="1"/>
                  </a:moveTo>
                  <a:cubicBezTo>
                    <a:pt x="1068" y="1"/>
                    <a:pt x="0" y="1035"/>
                    <a:pt x="0" y="2336"/>
                  </a:cubicBezTo>
                  <a:lnTo>
                    <a:pt x="0" y="8340"/>
                  </a:lnTo>
                  <a:cubicBezTo>
                    <a:pt x="0" y="9641"/>
                    <a:pt x="1068" y="10675"/>
                    <a:pt x="2369" y="10675"/>
                  </a:cubicBezTo>
                  <a:lnTo>
                    <a:pt x="17947" y="10675"/>
                  </a:lnTo>
                  <a:cubicBezTo>
                    <a:pt x="19248" y="10675"/>
                    <a:pt x="20315" y="9641"/>
                    <a:pt x="20315" y="8340"/>
                  </a:cubicBezTo>
                  <a:lnTo>
                    <a:pt x="20315" y="2336"/>
                  </a:lnTo>
                  <a:cubicBezTo>
                    <a:pt x="20315" y="1035"/>
                    <a:pt x="19248" y="1"/>
                    <a:pt x="17947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5" name="Google Shape;195;p31"/>
          <p:cNvSpPr/>
          <p:nvPr/>
        </p:nvSpPr>
        <p:spPr>
          <a:xfrm>
            <a:off x="220750" y="3858325"/>
            <a:ext cx="295225" cy="246175"/>
          </a:xfrm>
          <a:custGeom>
            <a:avLst/>
            <a:gdLst/>
            <a:ahLst/>
            <a:cxnLst/>
            <a:rect l="l" t="t" r="r" b="b"/>
            <a:pathLst>
              <a:path w="11809" h="9847" extrusionOk="0">
                <a:moveTo>
                  <a:pt x="2797" y="1"/>
                </a:moveTo>
                <a:cubicBezTo>
                  <a:pt x="1322" y="1"/>
                  <a:pt x="1" y="1204"/>
                  <a:pt x="468" y="3538"/>
                </a:cubicBezTo>
                <a:cubicBezTo>
                  <a:pt x="868" y="5673"/>
                  <a:pt x="2969" y="8175"/>
                  <a:pt x="5304" y="9576"/>
                </a:cubicBezTo>
                <a:cubicBezTo>
                  <a:pt x="5598" y="9755"/>
                  <a:pt x="5748" y="9847"/>
                  <a:pt x="5903" y="9847"/>
                </a:cubicBezTo>
                <a:cubicBezTo>
                  <a:pt x="6064" y="9847"/>
                  <a:pt x="6231" y="9747"/>
                  <a:pt x="6572" y="9542"/>
                </a:cubicBezTo>
                <a:cubicBezTo>
                  <a:pt x="8907" y="8108"/>
                  <a:pt x="10942" y="5639"/>
                  <a:pt x="11342" y="3538"/>
                </a:cubicBezTo>
                <a:cubicBezTo>
                  <a:pt x="11809" y="1204"/>
                  <a:pt x="10488" y="1"/>
                  <a:pt x="9013" y="1"/>
                </a:cubicBezTo>
                <a:cubicBezTo>
                  <a:pt x="7747" y="1"/>
                  <a:pt x="6367" y="886"/>
                  <a:pt x="5905" y="2704"/>
                </a:cubicBezTo>
                <a:cubicBezTo>
                  <a:pt x="5443" y="886"/>
                  <a:pt x="4063" y="1"/>
                  <a:pt x="2797" y="1"/>
                </a:cubicBezTo>
                <a:close/>
              </a:path>
            </a:pathLst>
          </a:custGeom>
          <a:solidFill>
            <a:schemeClr val="accent2"/>
          </a:solidFill>
          <a:ln w="19050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559950" y="2038800"/>
            <a:ext cx="4419000" cy="151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5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2112900" y="752412"/>
            <a:ext cx="1313100" cy="92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1249800" y="3816330"/>
            <a:ext cx="3039300" cy="65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/>
          <p:nvPr/>
        </p:nvSpPr>
        <p:spPr>
          <a:xfrm>
            <a:off x="32491" y="728735"/>
            <a:ext cx="9079018" cy="4367769"/>
          </a:xfrm>
          <a:prstGeom prst="roundRect">
            <a:avLst>
              <a:gd name="adj" fmla="val 2152"/>
            </a:avLst>
          </a:prstGeom>
          <a:solidFill>
            <a:schemeClr val="accent3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720525" y="1377100"/>
            <a:ext cx="3388500" cy="308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Char char="○"/>
              <a:defRPr/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Char char="■"/>
              <a:defRPr/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Char char="●"/>
              <a:defRPr/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Char char="○"/>
              <a:defRPr/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Char char="■"/>
              <a:defRPr/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Char char="●"/>
              <a:defRPr/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Char char="○"/>
              <a:defRPr/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/>
          <p:nvPr/>
        </p:nvSpPr>
        <p:spPr>
          <a:xfrm>
            <a:off x="32491" y="1025799"/>
            <a:ext cx="9079018" cy="4079988"/>
          </a:xfrm>
          <a:prstGeom prst="roundRect">
            <a:avLst>
              <a:gd name="adj" fmla="val 1557"/>
            </a:avLst>
          </a:prstGeom>
          <a:solidFill>
            <a:schemeClr val="accent3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/>
          <p:nvPr/>
        </p:nvSpPr>
        <p:spPr>
          <a:xfrm>
            <a:off x="365700" y="365700"/>
            <a:ext cx="8412600" cy="4412100"/>
          </a:xfrm>
          <a:prstGeom prst="roundRect">
            <a:avLst>
              <a:gd name="adj" fmla="val 3331"/>
            </a:avLst>
          </a:prstGeom>
          <a:solidFill>
            <a:schemeClr val="accent3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title"/>
          </p:nvPr>
        </p:nvSpPr>
        <p:spPr>
          <a:xfrm>
            <a:off x="1353600" y="1448709"/>
            <a:ext cx="6436800" cy="222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 txBox="1">
            <a:spLocks noGrp="1"/>
          </p:cNvSpPr>
          <p:nvPr>
            <p:ph type="subTitle" idx="1"/>
          </p:nvPr>
        </p:nvSpPr>
        <p:spPr>
          <a:xfrm>
            <a:off x="699750" y="2096296"/>
            <a:ext cx="3942600" cy="164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title"/>
          </p:nvPr>
        </p:nvSpPr>
        <p:spPr>
          <a:xfrm>
            <a:off x="699750" y="1460393"/>
            <a:ext cx="3942600" cy="47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3"/>
          <p:cNvSpPr txBox="1">
            <a:spLocks noGrp="1"/>
          </p:cNvSpPr>
          <p:nvPr>
            <p:ph type="title" hasCustomPrompt="1"/>
          </p:nvPr>
        </p:nvSpPr>
        <p:spPr>
          <a:xfrm>
            <a:off x="1249800" y="1952895"/>
            <a:ext cx="8859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7" name="Google Shape;47;p13"/>
          <p:cNvSpPr txBox="1">
            <a:spLocks noGrp="1"/>
          </p:cNvSpPr>
          <p:nvPr>
            <p:ph type="subTitle" idx="1"/>
          </p:nvPr>
        </p:nvSpPr>
        <p:spPr>
          <a:xfrm>
            <a:off x="716550" y="2797800"/>
            <a:ext cx="1952400" cy="66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Muli"/>
                <a:ea typeface="Muli"/>
                <a:cs typeface="Muli"/>
                <a:sym typeface="Muli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Muli"/>
                <a:ea typeface="Muli"/>
                <a:cs typeface="Muli"/>
                <a:sym typeface="Muli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Muli"/>
                <a:ea typeface="Muli"/>
                <a:cs typeface="Muli"/>
                <a:sym typeface="Muli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Muli"/>
                <a:ea typeface="Muli"/>
                <a:cs typeface="Muli"/>
                <a:sym typeface="Muli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Muli"/>
                <a:ea typeface="Muli"/>
                <a:cs typeface="Muli"/>
                <a:sym typeface="Muli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Muli"/>
                <a:ea typeface="Muli"/>
                <a:cs typeface="Muli"/>
                <a:sym typeface="Muli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Muli"/>
                <a:ea typeface="Muli"/>
                <a:cs typeface="Muli"/>
                <a:sym typeface="Muli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Muli"/>
                <a:ea typeface="Muli"/>
                <a:cs typeface="Muli"/>
                <a:sym typeface="Muli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48" name="Google Shape;48;p13"/>
          <p:cNvSpPr txBox="1">
            <a:spLocks noGrp="1"/>
          </p:cNvSpPr>
          <p:nvPr>
            <p:ph type="subTitle" idx="2"/>
          </p:nvPr>
        </p:nvSpPr>
        <p:spPr>
          <a:xfrm>
            <a:off x="716550" y="3523949"/>
            <a:ext cx="1952400" cy="73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3"/>
          <p:cNvSpPr txBox="1">
            <a:spLocks noGrp="1"/>
          </p:cNvSpPr>
          <p:nvPr>
            <p:ph type="title" idx="3" hasCustomPrompt="1"/>
          </p:nvPr>
        </p:nvSpPr>
        <p:spPr>
          <a:xfrm>
            <a:off x="4129122" y="1952895"/>
            <a:ext cx="8859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0" name="Google Shape;50;p13"/>
          <p:cNvSpPr txBox="1">
            <a:spLocks noGrp="1"/>
          </p:cNvSpPr>
          <p:nvPr>
            <p:ph type="subTitle" idx="4"/>
          </p:nvPr>
        </p:nvSpPr>
        <p:spPr>
          <a:xfrm>
            <a:off x="3595872" y="2797800"/>
            <a:ext cx="1952400" cy="66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Muli"/>
                <a:ea typeface="Muli"/>
                <a:cs typeface="Muli"/>
                <a:sym typeface="Muli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Muli"/>
                <a:ea typeface="Muli"/>
                <a:cs typeface="Muli"/>
                <a:sym typeface="Muli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Muli"/>
                <a:ea typeface="Muli"/>
                <a:cs typeface="Muli"/>
                <a:sym typeface="Muli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Muli"/>
                <a:ea typeface="Muli"/>
                <a:cs typeface="Muli"/>
                <a:sym typeface="Muli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Muli"/>
                <a:ea typeface="Muli"/>
                <a:cs typeface="Muli"/>
                <a:sym typeface="Muli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Muli"/>
                <a:ea typeface="Muli"/>
                <a:cs typeface="Muli"/>
                <a:sym typeface="Muli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Muli"/>
                <a:ea typeface="Muli"/>
                <a:cs typeface="Muli"/>
                <a:sym typeface="Muli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Muli"/>
                <a:ea typeface="Muli"/>
                <a:cs typeface="Muli"/>
                <a:sym typeface="Muli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51" name="Google Shape;51;p13"/>
          <p:cNvSpPr txBox="1">
            <a:spLocks noGrp="1"/>
          </p:cNvSpPr>
          <p:nvPr>
            <p:ph type="subTitle" idx="5"/>
          </p:nvPr>
        </p:nvSpPr>
        <p:spPr>
          <a:xfrm>
            <a:off x="3595872" y="3523949"/>
            <a:ext cx="1952400" cy="73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title" idx="6" hasCustomPrompt="1"/>
          </p:nvPr>
        </p:nvSpPr>
        <p:spPr>
          <a:xfrm>
            <a:off x="7008444" y="1952895"/>
            <a:ext cx="8859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3" name="Google Shape;53;p13"/>
          <p:cNvSpPr txBox="1">
            <a:spLocks noGrp="1"/>
          </p:cNvSpPr>
          <p:nvPr>
            <p:ph type="subTitle" idx="7"/>
          </p:nvPr>
        </p:nvSpPr>
        <p:spPr>
          <a:xfrm>
            <a:off x="6475194" y="2797800"/>
            <a:ext cx="1952400" cy="66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Muli"/>
                <a:ea typeface="Muli"/>
                <a:cs typeface="Muli"/>
                <a:sym typeface="Muli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Muli"/>
                <a:ea typeface="Muli"/>
                <a:cs typeface="Muli"/>
                <a:sym typeface="Muli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Muli"/>
                <a:ea typeface="Muli"/>
                <a:cs typeface="Muli"/>
                <a:sym typeface="Muli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Muli"/>
                <a:ea typeface="Muli"/>
                <a:cs typeface="Muli"/>
                <a:sym typeface="Muli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Muli"/>
                <a:ea typeface="Muli"/>
                <a:cs typeface="Muli"/>
                <a:sym typeface="Muli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Muli"/>
                <a:ea typeface="Muli"/>
                <a:cs typeface="Muli"/>
                <a:sym typeface="Muli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Muli"/>
                <a:ea typeface="Muli"/>
                <a:cs typeface="Muli"/>
                <a:sym typeface="Muli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Muli"/>
                <a:ea typeface="Muli"/>
                <a:cs typeface="Muli"/>
                <a:sym typeface="Muli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subTitle" idx="8"/>
          </p:nvPr>
        </p:nvSpPr>
        <p:spPr>
          <a:xfrm>
            <a:off x="6475194" y="3523949"/>
            <a:ext cx="1952400" cy="73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title" idx="9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29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3"/>
          <p:cNvSpPr/>
          <p:nvPr/>
        </p:nvSpPr>
        <p:spPr>
          <a:xfrm>
            <a:off x="365700" y="365700"/>
            <a:ext cx="8412600" cy="4412100"/>
          </a:xfrm>
          <a:prstGeom prst="roundRect">
            <a:avLst>
              <a:gd name="adj" fmla="val 3331"/>
            </a:avLst>
          </a:prstGeom>
          <a:solidFill>
            <a:schemeClr val="accent3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23"/>
          <p:cNvSpPr txBox="1">
            <a:spLocks noGrp="1"/>
          </p:cNvSpPr>
          <p:nvPr>
            <p:ph type="subTitle" idx="1"/>
          </p:nvPr>
        </p:nvSpPr>
        <p:spPr>
          <a:xfrm>
            <a:off x="1880400" y="3198980"/>
            <a:ext cx="5383200" cy="65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133" name="Google Shape;133;p23"/>
          <p:cNvSpPr txBox="1">
            <a:spLocks noGrp="1"/>
          </p:cNvSpPr>
          <p:nvPr>
            <p:ph type="title"/>
          </p:nvPr>
        </p:nvSpPr>
        <p:spPr>
          <a:xfrm>
            <a:off x="1880400" y="1431450"/>
            <a:ext cx="5383200" cy="124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"/>
              <a:buNone/>
              <a:defRPr sz="32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300850"/>
            <a:ext cx="7704000" cy="326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4" r:id="rId5"/>
    <p:sldLayoutId id="2147483655" r:id="rId6"/>
    <p:sldLayoutId id="2147483658" r:id="rId7"/>
    <p:sldLayoutId id="2147483659" r:id="rId8"/>
    <p:sldLayoutId id="2147483669" r:id="rId9"/>
    <p:sldLayoutId id="2147483674" r:id="rId10"/>
    <p:sldLayoutId id="2147483675" r:id="rId11"/>
    <p:sldLayoutId id="2147483676" r:id="rId12"/>
    <p:sldLayoutId id="2147483677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tomorrowmarketers.org/tong-quan-thi-truong-e-commerce-tai-viet-nam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6" name="Google Shape;206;p35"/>
          <p:cNvGrpSpPr/>
          <p:nvPr/>
        </p:nvGrpSpPr>
        <p:grpSpPr>
          <a:xfrm>
            <a:off x="1484894" y="678075"/>
            <a:ext cx="6174213" cy="3787373"/>
            <a:chOff x="1438200" y="702550"/>
            <a:chExt cx="6267600" cy="3738400"/>
          </a:xfrm>
        </p:grpSpPr>
        <p:cxnSp>
          <p:nvCxnSpPr>
            <p:cNvPr id="207" name="Google Shape;207;p35"/>
            <p:cNvCxnSpPr/>
            <p:nvPr/>
          </p:nvCxnSpPr>
          <p:spPr>
            <a:xfrm>
              <a:off x="1438200" y="4440950"/>
              <a:ext cx="6267600" cy="0"/>
            </a:xfrm>
            <a:prstGeom prst="straightConnector1">
              <a:avLst/>
            </a:pr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8" name="Google Shape;208;p35"/>
            <p:cNvCxnSpPr/>
            <p:nvPr/>
          </p:nvCxnSpPr>
          <p:spPr>
            <a:xfrm>
              <a:off x="1438200" y="702550"/>
              <a:ext cx="6267600" cy="0"/>
            </a:xfrm>
            <a:prstGeom prst="straightConnector1">
              <a:avLst/>
            </a:pr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09" name="Google Shape;209;p35"/>
          <p:cNvSpPr/>
          <p:nvPr/>
        </p:nvSpPr>
        <p:spPr>
          <a:xfrm>
            <a:off x="1353450" y="1069750"/>
            <a:ext cx="6437100" cy="2271000"/>
          </a:xfrm>
          <a:prstGeom prst="roundRect">
            <a:avLst>
              <a:gd name="adj" fmla="val 5707"/>
            </a:avLst>
          </a:prstGeom>
          <a:solidFill>
            <a:schemeClr val="dk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 lang="vi-VN" sz="4400" b="1" i="0" dirty="0"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  <a:solidFill>
                <a:schemeClr val="accent3"/>
              </a:solidFill>
              <a:latin typeface="+mj-lt"/>
            </a:endParaRPr>
          </a:p>
          <a:p>
            <a:pPr algn="ctr"/>
            <a:r>
              <a:rPr lang="vi-VN" sz="3600" b="1" i="0" dirty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accent3"/>
                </a:solidFill>
                <a:latin typeface="+mj-lt"/>
              </a:rPr>
              <a:t>Đồ án 2</a:t>
            </a:r>
          </a:p>
          <a:p>
            <a:pPr algn="ctr"/>
            <a:r>
              <a:rPr lang="vi-VN" sz="3600" b="1" i="0" dirty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accent3"/>
                </a:solidFill>
                <a:latin typeface="+mj-lt"/>
              </a:rPr>
              <a:t> Xây dựng trang </a:t>
            </a:r>
            <a:r>
              <a:rPr lang="vi-VN" sz="3600" b="1" i="0" dirty="0" err="1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accent3"/>
                </a:solidFill>
                <a:latin typeface="+mj-lt"/>
              </a:rPr>
              <a:t>web</a:t>
            </a:r>
            <a:r>
              <a:rPr lang="vi-VN" sz="3600" b="1" i="0" dirty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accent3"/>
                </a:solidFill>
                <a:latin typeface="+mj-lt"/>
              </a:rPr>
              <a:t> bán phim và hệ thống khuyến nghị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 dirty="0"/>
          </a:p>
        </p:txBody>
      </p:sp>
      <p:sp>
        <p:nvSpPr>
          <p:cNvPr id="210" name="Google Shape;210;p35"/>
          <p:cNvSpPr/>
          <p:nvPr/>
        </p:nvSpPr>
        <p:spPr>
          <a:xfrm>
            <a:off x="1353450" y="3516950"/>
            <a:ext cx="6437100" cy="556800"/>
          </a:xfrm>
          <a:prstGeom prst="roundRect">
            <a:avLst>
              <a:gd name="adj" fmla="val 20654"/>
            </a:avLst>
          </a:prstGeom>
          <a:solidFill>
            <a:schemeClr val="accen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35"/>
          <p:cNvSpPr/>
          <p:nvPr/>
        </p:nvSpPr>
        <p:spPr>
          <a:xfrm>
            <a:off x="12812293" y="872774"/>
            <a:ext cx="144983" cy="272315"/>
          </a:xfrm>
          <a:custGeom>
            <a:avLst/>
            <a:gdLst/>
            <a:ahLst/>
            <a:cxnLst/>
            <a:rect l="l" t="t" r="r" b="b"/>
            <a:pathLst>
              <a:path w="739" h="1388" extrusionOk="0">
                <a:moveTo>
                  <a:pt x="36" y="1"/>
                </a:moveTo>
                <a:cubicBezTo>
                  <a:pt x="27" y="1"/>
                  <a:pt x="18" y="7"/>
                  <a:pt x="12" y="18"/>
                </a:cubicBezTo>
                <a:cubicBezTo>
                  <a:pt x="1" y="30"/>
                  <a:pt x="1" y="42"/>
                  <a:pt x="12" y="54"/>
                </a:cubicBezTo>
                <a:cubicBezTo>
                  <a:pt x="405" y="590"/>
                  <a:pt x="679" y="1352"/>
                  <a:pt x="703" y="1364"/>
                </a:cubicBezTo>
                <a:cubicBezTo>
                  <a:pt x="679" y="1388"/>
                  <a:pt x="715" y="1388"/>
                  <a:pt x="727" y="1388"/>
                </a:cubicBezTo>
                <a:cubicBezTo>
                  <a:pt x="739" y="1364"/>
                  <a:pt x="739" y="1352"/>
                  <a:pt x="739" y="1340"/>
                </a:cubicBezTo>
                <a:cubicBezTo>
                  <a:pt x="739" y="1328"/>
                  <a:pt x="453" y="554"/>
                  <a:pt x="60" y="18"/>
                </a:cubicBezTo>
                <a:cubicBezTo>
                  <a:pt x="54" y="7"/>
                  <a:pt x="45" y="1"/>
                  <a:pt x="36" y="1"/>
                </a:cubicBezTo>
                <a:close/>
              </a:path>
            </a:pathLst>
          </a:custGeom>
          <a:solidFill>
            <a:srgbClr val="FEF8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35"/>
          <p:cNvSpPr/>
          <p:nvPr/>
        </p:nvSpPr>
        <p:spPr>
          <a:xfrm>
            <a:off x="12634741" y="984406"/>
            <a:ext cx="165975" cy="226210"/>
          </a:xfrm>
          <a:custGeom>
            <a:avLst/>
            <a:gdLst/>
            <a:ahLst/>
            <a:cxnLst/>
            <a:rect l="l" t="t" r="r" b="b"/>
            <a:pathLst>
              <a:path w="846" h="1153" extrusionOk="0">
                <a:moveTo>
                  <a:pt x="804" y="0"/>
                </a:moveTo>
                <a:cubicBezTo>
                  <a:pt x="798" y="0"/>
                  <a:pt x="792" y="3"/>
                  <a:pt x="786" y="9"/>
                </a:cubicBezTo>
                <a:cubicBezTo>
                  <a:pt x="751" y="21"/>
                  <a:pt x="179" y="497"/>
                  <a:pt x="1" y="1116"/>
                </a:cubicBezTo>
                <a:cubicBezTo>
                  <a:pt x="1" y="1128"/>
                  <a:pt x="1" y="1140"/>
                  <a:pt x="24" y="1152"/>
                </a:cubicBezTo>
                <a:cubicBezTo>
                  <a:pt x="24" y="1140"/>
                  <a:pt x="36" y="1140"/>
                  <a:pt x="60" y="1140"/>
                </a:cubicBezTo>
                <a:lnTo>
                  <a:pt x="72" y="1128"/>
                </a:lnTo>
                <a:cubicBezTo>
                  <a:pt x="251" y="533"/>
                  <a:pt x="822" y="57"/>
                  <a:pt x="822" y="57"/>
                </a:cubicBezTo>
                <a:cubicBezTo>
                  <a:pt x="846" y="45"/>
                  <a:pt x="846" y="21"/>
                  <a:pt x="822" y="9"/>
                </a:cubicBezTo>
                <a:cubicBezTo>
                  <a:pt x="816" y="3"/>
                  <a:pt x="810" y="0"/>
                  <a:pt x="804" y="0"/>
                </a:cubicBezTo>
                <a:close/>
              </a:path>
            </a:pathLst>
          </a:custGeom>
          <a:solidFill>
            <a:srgbClr val="FEF8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35"/>
          <p:cNvSpPr/>
          <p:nvPr/>
        </p:nvSpPr>
        <p:spPr>
          <a:xfrm>
            <a:off x="12359096" y="2644566"/>
            <a:ext cx="116928" cy="53953"/>
          </a:xfrm>
          <a:custGeom>
            <a:avLst/>
            <a:gdLst/>
            <a:ahLst/>
            <a:cxnLst/>
            <a:rect l="l" t="t" r="r" b="b"/>
            <a:pathLst>
              <a:path w="596" h="275" fill="none" extrusionOk="0">
                <a:moveTo>
                  <a:pt x="1" y="274"/>
                </a:moveTo>
                <a:cubicBezTo>
                  <a:pt x="191" y="179"/>
                  <a:pt x="394" y="96"/>
                  <a:pt x="596" y="0"/>
                </a:cubicBezTo>
              </a:path>
            </a:pathLst>
          </a:custGeom>
          <a:noFill/>
          <a:ln w="4475" cap="rnd" cmpd="sng">
            <a:solidFill>
              <a:srgbClr val="2AB59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35"/>
          <p:cNvSpPr txBox="1">
            <a:spLocks noGrp="1"/>
          </p:cNvSpPr>
          <p:nvPr>
            <p:ph type="subTitle" idx="1"/>
          </p:nvPr>
        </p:nvSpPr>
        <p:spPr>
          <a:xfrm>
            <a:off x="1516500" y="3546356"/>
            <a:ext cx="6111000" cy="46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SE122.N11.PMCL – Nguyễn Hồng Thủy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15" name="Google Shape;215;p35"/>
          <p:cNvGrpSpPr/>
          <p:nvPr/>
        </p:nvGrpSpPr>
        <p:grpSpPr>
          <a:xfrm>
            <a:off x="666494" y="2258440"/>
            <a:ext cx="602100" cy="666100"/>
            <a:chOff x="1820650" y="1393100"/>
            <a:chExt cx="602100" cy="666100"/>
          </a:xfrm>
        </p:grpSpPr>
        <p:sp>
          <p:nvSpPr>
            <p:cNvPr id="216" name="Google Shape;216;p35"/>
            <p:cNvSpPr/>
            <p:nvPr/>
          </p:nvSpPr>
          <p:spPr>
            <a:xfrm>
              <a:off x="1820650" y="1393100"/>
              <a:ext cx="602100" cy="666100"/>
            </a:xfrm>
            <a:custGeom>
              <a:avLst/>
              <a:gdLst/>
              <a:ahLst/>
              <a:cxnLst/>
              <a:rect l="l" t="t" r="r" b="b"/>
              <a:pathLst>
                <a:path w="24084" h="26644" extrusionOk="0">
                  <a:moveTo>
                    <a:pt x="11909" y="1"/>
                  </a:moveTo>
                  <a:cubicBezTo>
                    <a:pt x="4637" y="1"/>
                    <a:pt x="0" y="7773"/>
                    <a:pt x="3469" y="14211"/>
                  </a:cubicBezTo>
                  <a:cubicBezTo>
                    <a:pt x="4003" y="15378"/>
                    <a:pt x="9207" y="24285"/>
                    <a:pt x="10641" y="25886"/>
                  </a:cubicBezTo>
                  <a:cubicBezTo>
                    <a:pt x="11138" y="26428"/>
                    <a:pt x="11614" y="26644"/>
                    <a:pt x="12052" y="26644"/>
                  </a:cubicBezTo>
                  <a:cubicBezTo>
                    <a:pt x="12584" y="26644"/>
                    <a:pt x="13059" y="26325"/>
                    <a:pt x="13443" y="25886"/>
                  </a:cubicBezTo>
                  <a:cubicBezTo>
                    <a:pt x="14844" y="24285"/>
                    <a:pt x="20114" y="15378"/>
                    <a:pt x="20615" y="14211"/>
                  </a:cubicBezTo>
                  <a:cubicBezTo>
                    <a:pt x="24084" y="7773"/>
                    <a:pt x="19447" y="1"/>
                    <a:pt x="12142" y="1"/>
                  </a:cubicBezTo>
                  <a:close/>
                </a:path>
              </a:pathLst>
            </a:custGeom>
            <a:solidFill>
              <a:schemeClr val="lt2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35"/>
            <p:cNvSpPr/>
            <p:nvPr/>
          </p:nvSpPr>
          <p:spPr>
            <a:xfrm>
              <a:off x="1919875" y="1484850"/>
              <a:ext cx="346950" cy="297125"/>
            </a:xfrm>
            <a:custGeom>
              <a:avLst/>
              <a:gdLst/>
              <a:ahLst/>
              <a:cxnLst/>
              <a:rect l="l" t="t" r="r" b="b"/>
              <a:pathLst>
                <a:path w="13878" h="11885" extrusionOk="0">
                  <a:moveTo>
                    <a:pt x="7940" y="0"/>
                  </a:moveTo>
                  <a:cubicBezTo>
                    <a:pt x="2669" y="0"/>
                    <a:pt x="1" y="6405"/>
                    <a:pt x="3770" y="10141"/>
                  </a:cubicBezTo>
                  <a:cubicBezTo>
                    <a:pt x="4975" y="11346"/>
                    <a:pt x="6454" y="11884"/>
                    <a:pt x="7905" y="11884"/>
                  </a:cubicBezTo>
                  <a:cubicBezTo>
                    <a:pt x="10953" y="11884"/>
                    <a:pt x="13877" y="9508"/>
                    <a:pt x="13877" y="5938"/>
                  </a:cubicBezTo>
                  <a:cubicBezTo>
                    <a:pt x="13877" y="2669"/>
                    <a:pt x="11209" y="0"/>
                    <a:pt x="7940" y="0"/>
                  </a:cubicBezTo>
                  <a:close/>
                </a:path>
              </a:pathLst>
            </a:custGeom>
            <a:solidFill>
              <a:schemeClr val="accent3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8" name="Google Shape;218;p35"/>
          <p:cNvGrpSpPr/>
          <p:nvPr/>
        </p:nvGrpSpPr>
        <p:grpSpPr>
          <a:xfrm>
            <a:off x="717379" y="3817716"/>
            <a:ext cx="761406" cy="647721"/>
            <a:chOff x="3475975" y="624225"/>
            <a:chExt cx="737225" cy="627150"/>
          </a:xfrm>
        </p:grpSpPr>
        <p:sp>
          <p:nvSpPr>
            <p:cNvPr id="219" name="Google Shape;219;p35"/>
            <p:cNvSpPr/>
            <p:nvPr/>
          </p:nvSpPr>
          <p:spPr>
            <a:xfrm>
              <a:off x="3475975" y="624225"/>
              <a:ext cx="737225" cy="627150"/>
            </a:xfrm>
            <a:custGeom>
              <a:avLst/>
              <a:gdLst/>
              <a:ahLst/>
              <a:cxnLst/>
              <a:rect l="l" t="t" r="r" b="b"/>
              <a:pathLst>
                <a:path w="29489" h="25086" extrusionOk="0">
                  <a:moveTo>
                    <a:pt x="2369" y="0"/>
                  </a:moveTo>
                  <a:cubicBezTo>
                    <a:pt x="1068" y="0"/>
                    <a:pt x="1" y="1068"/>
                    <a:pt x="1" y="2369"/>
                  </a:cubicBezTo>
                  <a:lnTo>
                    <a:pt x="1" y="14611"/>
                  </a:lnTo>
                  <a:cubicBezTo>
                    <a:pt x="1" y="15912"/>
                    <a:pt x="1068" y="16979"/>
                    <a:pt x="2369" y="16979"/>
                  </a:cubicBezTo>
                  <a:lnTo>
                    <a:pt x="11276" y="16979"/>
                  </a:lnTo>
                  <a:lnTo>
                    <a:pt x="9274" y="25085"/>
                  </a:lnTo>
                  <a:lnTo>
                    <a:pt x="19115" y="16979"/>
                  </a:lnTo>
                  <a:lnTo>
                    <a:pt x="27120" y="16979"/>
                  </a:lnTo>
                  <a:cubicBezTo>
                    <a:pt x="28421" y="16979"/>
                    <a:pt x="29489" y="15912"/>
                    <a:pt x="29489" y="14611"/>
                  </a:cubicBezTo>
                  <a:lnTo>
                    <a:pt x="29489" y="2369"/>
                  </a:lnTo>
                  <a:cubicBezTo>
                    <a:pt x="29489" y="1068"/>
                    <a:pt x="28421" y="0"/>
                    <a:pt x="27120" y="0"/>
                  </a:cubicBezTo>
                  <a:close/>
                </a:path>
              </a:pathLst>
            </a:custGeom>
            <a:solidFill>
              <a:schemeClr val="accen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35"/>
            <p:cNvSpPr/>
            <p:nvPr/>
          </p:nvSpPr>
          <p:spPr>
            <a:xfrm>
              <a:off x="3616925" y="801850"/>
              <a:ext cx="80075" cy="68625"/>
            </a:xfrm>
            <a:custGeom>
              <a:avLst/>
              <a:gdLst/>
              <a:ahLst/>
              <a:cxnLst/>
              <a:rect l="l" t="t" r="r" b="b"/>
              <a:pathLst>
                <a:path w="3203" h="2745" extrusionOk="0">
                  <a:moveTo>
                    <a:pt x="1835" y="0"/>
                  </a:moveTo>
                  <a:cubicBezTo>
                    <a:pt x="601" y="0"/>
                    <a:pt x="0" y="1502"/>
                    <a:pt x="868" y="2335"/>
                  </a:cubicBezTo>
                  <a:cubicBezTo>
                    <a:pt x="1150" y="2618"/>
                    <a:pt x="1496" y="2745"/>
                    <a:pt x="1834" y="2745"/>
                  </a:cubicBezTo>
                  <a:cubicBezTo>
                    <a:pt x="2535" y="2745"/>
                    <a:pt x="3203" y="2201"/>
                    <a:pt x="3203" y="1368"/>
                  </a:cubicBezTo>
                  <a:cubicBezTo>
                    <a:pt x="3203" y="634"/>
                    <a:pt x="2602" y="0"/>
                    <a:pt x="1835" y="0"/>
                  </a:cubicBezTo>
                  <a:close/>
                </a:path>
              </a:pathLst>
            </a:custGeom>
            <a:solidFill>
              <a:schemeClr val="accent3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35"/>
            <p:cNvSpPr/>
            <p:nvPr/>
          </p:nvSpPr>
          <p:spPr>
            <a:xfrm>
              <a:off x="3798725" y="801850"/>
              <a:ext cx="80075" cy="68625"/>
            </a:xfrm>
            <a:custGeom>
              <a:avLst/>
              <a:gdLst/>
              <a:ahLst/>
              <a:cxnLst/>
              <a:rect l="l" t="t" r="r" b="b"/>
              <a:pathLst>
                <a:path w="3203" h="2745" extrusionOk="0">
                  <a:moveTo>
                    <a:pt x="1835" y="0"/>
                  </a:moveTo>
                  <a:cubicBezTo>
                    <a:pt x="601" y="0"/>
                    <a:pt x="0" y="1502"/>
                    <a:pt x="867" y="2335"/>
                  </a:cubicBezTo>
                  <a:cubicBezTo>
                    <a:pt x="1150" y="2618"/>
                    <a:pt x="1496" y="2745"/>
                    <a:pt x="1834" y="2745"/>
                  </a:cubicBezTo>
                  <a:cubicBezTo>
                    <a:pt x="2535" y="2745"/>
                    <a:pt x="3202" y="2201"/>
                    <a:pt x="3202" y="1368"/>
                  </a:cubicBezTo>
                  <a:cubicBezTo>
                    <a:pt x="3202" y="634"/>
                    <a:pt x="2602" y="0"/>
                    <a:pt x="1835" y="0"/>
                  </a:cubicBezTo>
                  <a:close/>
                </a:path>
              </a:pathLst>
            </a:custGeom>
            <a:solidFill>
              <a:schemeClr val="accent3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35"/>
            <p:cNvSpPr/>
            <p:nvPr/>
          </p:nvSpPr>
          <p:spPr>
            <a:xfrm>
              <a:off x="3980525" y="801850"/>
              <a:ext cx="80075" cy="68625"/>
            </a:xfrm>
            <a:custGeom>
              <a:avLst/>
              <a:gdLst/>
              <a:ahLst/>
              <a:cxnLst/>
              <a:rect l="l" t="t" r="r" b="b"/>
              <a:pathLst>
                <a:path w="3203" h="2745" extrusionOk="0">
                  <a:moveTo>
                    <a:pt x="1835" y="0"/>
                  </a:moveTo>
                  <a:cubicBezTo>
                    <a:pt x="600" y="0"/>
                    <a:pt x="0" y="1502"/>
                    <a:pt x="867" y="2335"/>
                  </a:cubicBezTo>
                  <a:cubicBezTo>
                    <a:pt x="1139" y="2618"/>
                    <a:pt x="1481" y="2745"/>
                    <a:pt x="1819" y="2745"/>
                  </a:cubicBezTo>
                  <a:cubicBezTo>
                    <a:pt x="2520" y="2745"/>
                    <a:pt x="3202" y="2201"/>
                    <a:pt x="3202" y="1368"/>
                  </a:cubicBezTo>
                  <a:cubicBezTo>
                    <a:pt x="3202" y="634"/>
                    <a:pt x="2569" y="0"/>
                    <a:pt x="1835" y="0"/>
                  </a:cubicBezTo>
                  <a:close/>
                </a:path>
              </a:pathLst>
            </a:custGeom>
            <a:solidFill>
              <a:schemeClr val="accent3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3" name="Google Shape;223;p35"/>
          <p:cNvGrpSpPr/>
          <p:nvPr/>
        </p:nvGrpSpPr>
        <p:grpSpPr>
          <a:xfrm>
            <a:off x="7607090" y="678063"/>
            <a:ext cx="849091" cy="639458"/>
            <a:chOff x="1574625" y="624700"/>
            <a:chExt cx="822125" cy="619150"/>
          </a:xfrm>
        </p:grpSpPr>
        <p:sp>
          <p:nvSpPr>
            <p:cNvPr id="224" name="Google Shape;224;p35"/>
            <p:cNvSpPr/>
            <p:nvPr/>
          </p:nvSpPr>
          <p:spPr>
            <a:xfrm>
              <a:off x="1574625" y="624700"/>
              <a:ext cx="822125" cy="547350"/>
            </a:xfrm>
            <a:custGeom>
              <a:avLst/>
              <a:gdLst/>
              <a:ahLst/>
              <a:cxnLst/>
              <a:rect l="l" t="t" r="r" b="b"/>
              <a:pathLst>
                <a:path w="32885" h="21894" extrusionOk="0">
                  <a:moveTo>
                    <a:pt x="13561" y="1"/>
                  </a:moveTo>
                  <a:cubicBezTo>
                    <a:pt x="13302" y="1"/>
                    <a:pt x="13040" y="16"/>
                    <a:pt x="12776" y="48"/>
                  </a:cubicBezTo>
                  <a:cubicBezTo>
                    <a:pt x="9474" y="415"/>
                    <a:pt x="6972" y="3217"/>
                    <a:pt x="6972" y="6553"/>
                  </a:cubicBezTo>
                  <a:lnTo>
                    <a:pt x="6972" y="6920"/>
                  </a:lnTo>
                  <a:cubicBezTo>
                    <a:pt x="6372" y="6686"/>
                    <a:pt x="5771" y="6553"/>
                    <a:pt x="5138" y="6553"/>
                  </a:cubicBezTo>
                  <a:cubicBezTo>
                    <a:pt x="2336" y="6553"/>
                    <a:pt x="34" y="8788"/>
                    <a:pt x="34" y="11590"/>
                  </a:cubicBezTo>
                  <a:cubicBezTo>
                    <a:pt x="1" y="14392"/>
                    <a:pt x="2236" y="16693"/>
                    <a:pt x="5071" y="16727"/>
                  </a:cubicBezTo>
                  <a:cubicBezTo>
                    <a:pt x="4771" y="18962"/>
                    <a:pt x="6172" y="21097"/>
                    <a:pt x="8373" y="21730"/>
                  </a:cubicBezTo>
                  <a:cubicBezTo>
                    <a:pt x="8777" y="21840"/>
                    <a:pt x="9185" y="21893"/>
                    <a:pt x="9588" y="21893"/>
                  </a:cubicBezTo>
                  <a:cubicBezTo>
                    <a:pt x="11383" y="21893"/>
                    <a:pt x="13075" y="20845"/>
                    <a:pt x="13811" y="19128"/>
                  </a:cubicBezTo>
                  <a:cubicBezTo>
                    <a:pt x="14381" y="20490"/>
                    <a:pt x="15588" y="21125"/>
                    <a:pt x="16793" y="21125"/>
                  </a:cubicBezTo>
                  <a:cubicBezTo>
                    <a:pt x="18335" y="21125"/>
                    <a:pt x="19876" y="20085"/>
                    <a:pt x="20082" y="18194"/>
                  </a:cubicBezTo>
                  <a:cubicBezTo>
                    <a:pt x="21408" y="19659"/>
                    <a:pt x="23175" y="20351"/>
                    <a:pt x="24925" y="20351"/>
                  </a:cubicBezTo>
                  <a:cubicBezTo>
                    <a:pt x="27401" y="20351"/>
                    <a:pt x="29842" y="18967"/>
                    <a:pt x="30956" y="16426"/>
                  </a:cubicBezTo>
                  <a:cubicBezTo>
                    <a:pt x="32884" y="12071"/>
                    <a:pt x="29677" y="7186"/>
                    <a:pt x="24966" y="7186"/>
                  </a:cubicBezTo>
                  <a:cubicBezTo>
                    <a:pt x="24950" y="7186"/>
                    <a:pt x="24934" y="7186"/>
                    <a:pt x="24918" y="7187"/>
                  </a:cubicBezTo>
                  <a:cubicBezTo>
                    <a:pt x="24585" y="7187"/>
                    <a:pt x="24251" y="7220"/>
                    <a:pt x="23918" y="7253"/>
                  </a:cubicBezTo>
                  <a:cubicBezTo>
                    <a:pt x="24785" y="5474"/>
                    <a:pt x="23311" y="3944"/>
                    <a:pt x="21803" y="3944"/>
                  </a:cubicBezTo>
                  <a:cubicBezTo>
                    <a:pt x="21105" y="3944"/>
                    <a:pt x="20400" y="4271"/>
                    <a:pt x="19915" y="5052"/>
                  </a:cubicBezTo>
                  <a:cubicBezTo>
                    <a:pt x="19209" y="2074"/>
                    <a:pt x="16554" y="1"/>
                    <a:pt x="13561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35"/>
            <p:cNvSpPr/>
            <p:nvPr/>
          </p:nvSpPr>
          <p:spPr>
            <a:xfrm>
              <a:off x="1790625" y="837925"/>
              <a:ext cx="274375" cy="405925"/>
            </a:xfrm>
            <a:custGeom>
              <a:avLst/>
              <a:gdLst/>
              <a:ahLst/>
              <a:cxnLst/>
              <a:rect l="l" t="t" r="r" b="b"/>
              <a:pathLst>
                <a:path w="10975" h="16237" extrusionOk="0">
                  <a:moveTo>
                    <a:pt x="5471" y="0"/>
                  </a:moveTo>
                  <a:cubicBezTo>
                    <a:pt x="5196" y="0"/>
                    <a:pt x="4920" y="109"/>
                    <a:pt x="4704" y="325"/>
                  </a:cubicBezTo>
                  <a:lnTo>
                    <a:pt x="601" y="4462"/>
                  </a:lnTo>
                  <a:cubicBezTo>
                    <a:pt x="0" y="5062"/>
                    <a:pt x="167" y="5996"/>
                    <a:pt x="1268" y="5996"/>
                  </a:cubicBezTo>
                  <a:lnTo>
                    <a:pt x="3269" y="5996"/>
                  </a:lnTo>
                  <a:lnTo>
                    <a:pt x="3269" y="15169"/>
                  </a:lnTo>
                  <a:cubicBezTo>
                    <a:pt x="3269" y="15736"/>
                    <a:pt x="3736" y="16237"/>
                    <a:pt x="4337" y="16237"/>
                  </a:cubicBezTo>
                  <a:lnTo>
                    <a:pt x="6572" y="16237"/>
                  </a:lnTo>
                  <a:cubicBezTo>
                    <a:pt x="7172" y="16237"/>
                    <a:pt x="7672" y="15770"/>
                    <a:pt x="7672" y="15169"/>
                  </a:cubicBezTo>
                  <a:lnTo>
                    <a:pt x="7672" y="5996"/>
                  </a:lnTo>
                  <a:lnTo>
                    <a:pt x="9674" y="5996"/>
                  </a:lnTo>
                  <a:cubicBezTo>
                    <a:pt x="10775" y="5996"/>
                    <a:pt x="10975" y="5062"/>
                    <a:pt x="10374" y="4462"/>
                  </a:cubicBezTo>
                  <a:lnTo>
                    <a:pt x="6238" y="325"/>
                  </a:lnTo>
                  <a:cubicBezTo>
                    <a:pt x="6021" y="109"/>
                    <a:pt x="5746" y="0"/>
                    <a:pt x="5471" y="0"/>
                  </a:cubicBezTo>
                  <a:close/>
                </a:path>
              </a:pathLst>
            </a:custGeom>
            <a:solidFill>
              <a:schemeClr val="lt2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6" name="Google Shape;226;p35"/>
          <p:cNvSpPr/>
          <p:nvPr/>
        </p:nvSpPr>
        <p:spPr>
          <a:xfrm>
            <a:off x="854119" y="3257703"/>
            <a:ext cx="226850" cy="226850"/>
          </a:xfrm>
          <a:custGeom>
            <a:avLst/>
            <a:gdLst/>
            <a:ahLst/>
            <a:cxnLst/>
            <a:rect l="l" t="t" r="r" b="b"/>
            <a:pathLst>
              <a:path w="9074" h="9074" extrusionOk="0">
                <a:moveTo>
                  <a:pt x="3970" y="0"/>
                </a:moveTo>
                <a:cubicBezTo>
                  <a:pt x="3469" y="0"/>
                  <a:pt x="3069" y="401"/>
                  <a:pt x="3036" y="901"/>
                </a:cubicBezTo>
                <a:lnTo>
                  <a:pt x="3036" y="3036"/>
                </a:lnTo>
                <a:lnTo>
                  <a:pt x="934" y="3036"/>
                </a:lnTo>
                <a:cubicBezTo>
                  <a:pt x="434" y="3036"/>
                  <a:pt x="0" y="3436"/>
                  <a:pt x="33" y="3970"/>
                </a:cubicBezTo>
                <a:lnTo>
                  <a:pt x="33" y="5137"/>
                </a:lnTo>
                <a:cubicBezTo>
                  <a:pt x="0" y="5638"/>
                  <a:pt x="434" y="6038"/>
                  <a:pt x="934" y="6038"/>
                </a:cubicBezTo>
                <a:lnTo>
                  <a:pt x="3069" y="6038"/>
                </a:lnTo>
                <a:lnTo>
                  <a:pt x="3069" y="8173"/>
                </a:lnTo>
                <a:cubicBezTo>
                  <a:pt x="3069" y="8673"/>
                  <a:pt x="3469" y="9074"/>
                  <a:pt x="3970" y="9074"/>
                </a:cubicBezTo>
                <a:lnTo>
                  <a:pt x="5137" y="9074"/>
                </a:lnTo>
                <a:cubicBezTo>
                  <a:pt x="5637" y="9074"/>
                  <a:pt x="6038" y="8673"/>
                  <a:pt x="6038" y="8173"/>
                </a:cubicBezTo>
                <a:lnTo>
                  <a:pt x="6038" y="6038"/>
                </a:lnTo>
                <a:lnTo>
                  <a:pt x="8173" y="6038"/>
                </a:lnTo>
                <a:cubicBezTo>
                  <a:pt x="8673" y="6038"/>
                  <a:pt x="9073" y="5638"/>
                  <a:pt x="9073" y="5137"/>
                </a:cubicBezTo>
                <a:lnTo>
                  <a:pt x="9073" y="3970"/>
                </a:lnTo>
                <a:cubicBezTo>
                  <a:pt x="9073" y="3436"/>
                  <a:pt x="8673" y="3036"/>
                  <a:pt x="8173" y="3036"/>
                </a:cubicBezTo>
                <a:lnTo>
                  <a:pt x="6038" y="3036"/>
                </a:lnTo>
                <a:lnTo>
                  <a:pt x="6038" y="901"/>
                </a:lnTo>
                <a:cubicBezTo>
                  <a:pt x="6038" y="401"/>
                  <a:pt x="5637" y="0"/>
                  <a:pt x="5137" y="0"/>
                </a:cubicBezTo>
                <a:close/>
              </a:path>
            </a:pathLst>
          </a:custGeom>
          <a:solidFill>
            <a:schemeClr val="dk2"/>
          </a:solidFill>
          <a:ln w="19050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7" name="Google Shape;227;p35"/>
          <p:cNvGrpSpPr/>
          <p:nvPr/>
        </p:nvGrpSpPr>
        <p:grpSpPr>
          <a:xfrm>
            <a:off x="7875406" y="3799337"/>
            <a:ext cx="602100" cy="666100"/>
            <a:chOff x="1820650" y="1393100"/>
            <a:chExt cx="602100" cy="666100"/>
          </a:xfrm>
        </p:grpSpPr>
        <p:sp>
          <p:nvSpPr>
            <p:cNvPr id="228" name="Google Shape;228;p35"/>
            <p:cNvSpPr/>
            <p:nvPr/>
          </p:nvSpPr>
          <p:spPr>
            <a:xfrm>
              <a:off x="1820650" y="1393100"/>
              <a:ext cx="602100" cy="666100"/>
            </a:xfrm>
            <a:custGeom>
              <a:avLst/>
              <a:gdLst/>
              <a:ahLst/>
              <a:cxnLst/>
              <a:rect l="l" t="t" r="r" b="b"/>
              <a:pathLst>
                <a:path w="24084" h="26644" extrusionOk="0">
                  <a:moveTo>
                    <a:pt x="11909" y="1"/>
                  </a:moveTo>
                  <a:cubicBezTo>
                    <a:pt x="4637" y="1"/>
                    <a:pt x="0" y="7773"/>
                    <a:pt x="3469" y="14211"/>
                  </a:cubicBezTo>
                  <a:cubicBezTo>
                    <a:pt x="4003" y="15378"/>
                    <a:pt x="9207" y="24285"/>
                    <a:pt x="10641" y="25886"/>
                  </a:cubicBezTo>
                  <a:cubicBezTo>
                    <a:pt x="11138" y="26428"/>
                    <a:pt x="11614" y="26644"/>
                    <a:pt x="12052" y="26644"/>
                  </a:cubicBezTo>
                  <a:cubicBezTo>
                    <a:pt x="12584" y="26644"/>
                    <a:pt x="13059" y="26325"/>
                    <a:pt x="13443" y="25886"/>
                  </a:cubicBezTo>
                  <a:cubicBezTo>
                    <a:pt x="14844" y="24285"/>
                    <a:pt x="20114" y="15378"/>
                    <a:pt x="20615" y="14211"/>
                  </a:cubicBezTo>
                  <a:cubicBezTo>
                    <a:pt x="24084" y="7773"/>
                    <a:pt x="19447" y="1"/>
                    <a:pt x="12142" y="1"/>
                  </a:cubicBezTo>
                  <a:close/>
                </a:path>
              </a:pathLst>
            </a:custGeom>
            <a:solidFill>
              <a:schemeClr val="lt2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35"/>
            <p:cNvSpPr/>
            <p:nvPr/>
          </p:nvSpPr>
          <p:spPr>
            <a:xfrm>
              <a:off x="1919875" y="1484850"/>
              <a:ext cx="346950" cy="297125"/>
            </a:xfrm>
            <a:custGeom>
              <a:avLst/>
              <a:gdLst/>
              <a:ahLst/>
              <a:cxnLst/>
              <a:rect l="l" t="t" r="r" b="b"/>
              <a:pathLst>
                <a:path w="13878" h="11885" extrusionOk="0">
                  <a:moveTo>
                    <a:pt x="7940" y="0"/>
                  </a:moveTo>
                  <a:cubicBezTo>
                    <a:pt x="2669" y="0"/>
                    <a:pt x="1" y="6405"/>
                    <a:pt x="3770" y="10141"/>
                  </a:cubicBezTo>
                  <a:cubicBezTo>
                    <a:pt x="4975" y="11346"/>
                    <a:pt x="6454" y="11884"/>
                    <a:pt x="7905" y="11884"/>
                  </a:cubicBezTo>
                  <a:cubicBezTo>
                    <a:pt x="10953" y="11884"/>
                    <a:pt x="13877" y="9508"/>
                    <a:pt x="13877" y="5938"/>
                  </a:cubicBezTo>
                  <a:cubicBezTo>
                    <a:pt x="13877" y="2669"/>
                    <a:pt x="11209" y="0"/>
                    <a:pt x="7940" y="0"/>
                  </a:cubicBezTo>
                  <a:close/>
                </a:path>
              </a:pathLst>
            </a:custGeom>
            <a:solidFill>
              <a:schemeClr val="accent3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0" name="Google Shape;230;p35"/>
          <p:cNvGrpSpPr/>
          <p:nvPr/>
        </p:nvGrpSpPr>
        <p:grpSpPr>
          <a:xfrm>
            <a:off x="727312" y="678063"/>
            <a:ext cx="678825" cy="602975"/>
            <a:chOff x="2696275" y="963625"/>
            <a:chExt cx="678825" cy="602975"/>
          </a:xfrm>
        </p:grpSpPr>
        <p:sp>
          <p:nvSpPr>
            <p:cNvPr id="231" name="Google Shape;231;p35"/>
            <p:cNvSpPr/>
            <p:nvPr/>
          </p:nvSpPr>
          <p:spPr>
            <a:xfrm>
              <a:off x="2696275" y="963625"/>
              <a:ext cx="678825" cy="602975"/>
            </a:xfrm>
            <a:custGeom>
              <a:avLst/>
              <a:gdLst/>
              <a:ahLst/>
              <a:cxnLst/>
              <a:rect l="l" t="t" r="r" b="b"/>
              <a:pathLst>
                <a:path w="27153" h="24119" extrusionOk="0">
                  <a:moveTo>
                    <a:pt x="2335" y="1"/>
                  </a:moveTo>
                  <a:cubicBezTo>
                    <a:pt x="1034" y="1"/>
                    <a:pt x="0" y="1035"/>
                    <a:pt x="0" y="2369"/>
                  </a:cubicBezTo>
                  <a:lnTo>
                    <a:pt x="0" y="21750"/>
                  </a:lnTo>
                  <a:cubicBezTo>
                    <a:pt x="0" y="23051"/>
                    <a:pt x="1034" y="24118"/>
                    <a:pt x="2335" y="24118"/>
                  </a:cubicBezTo>
                  <a:lnTo>
                    <a:pt x="24784" y="24118"/>
                  </a:lnTo>
                  <a:cubicBezTo>
                    <a:pt x="26085" y="24118"/>
                    <a:pt x="27153" y="23051"/>
                    <a:pt x="27153" y="21750"/>
                  </a:cubicBezTo>
                  <a:lnTo>
                    <a:pt x="27153" y="9107"/>
                  </a:lnTo>
                  <a:cubicBezTo>
                    <a:pt x="27153" y="7806"/>
                    <a:pt x="26085" y="6739"/>
                    <a:pt x="24784" y="6739"/>
                  </a:cubicBezTo>
                  <a:lnTo>
                    <a:pt x="13643" y="6739"/>
                  </a:lnTo>
                  <a:cubicBezTo>
                    <a:pt x="12275" y="6706"/>
                    <a:pt x="11108" y="5705"/>
                    <a:pt x="10874" y="4371"/>
                  </a:cubicBezTo>
                  <a:lnTo>
                    <a:pt x="10508" y="2336"/>
                  </a:lnTo>
                  <a:cubicBezTo>
                    <a:pt x="10241" y="1001"/>
                    <a:pt x="9073" y="34"/>
                    <a:pt x="7739" y="1"/>
                  </a:cubicBezTo>
                  <a:close/>
                </a:path>
              </a:pathLst>
            </a:custGeom>
            <a:solidFill>
              <a:schemeClr val="lt2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35"/>
            <p:cNvSpPr/>
            <p:nvPr/>
          </p:nvSpPr>
          <p:spPr>
            <a:xfrm>
              <a:off x="2957275" y="1015325"/>
              <a:ext cx="365300" cy="116775"/>
            </a:xfrm>
            <a:custGeom>
              <a:avLst/>
              <a:gdLst/>
              <a:ahLst/>
              <a:cxnLst/>
              <a:rect l="l" t="t" r="r" b="b"/>
              <a:pathLst>
                <a:path w="14612" h="4671" extrusionOk="0">
                  <a:moveTo>
                    <a:pt x="1" y="1"/>
                  </a:moveTo>
                  <a:cubicBezTo>
                    <a:pt x="34" y="101"/>
                    <a:pt x="68" y="201"/>
                    <a:pt x="68" y="268"/>
                  </a:cubicBezTo>
                  <a:lnTo>
                    <a:pt x="434" y="2303"/>
                  </a:lnTo>
                  <a:cubicBezTo>
                    <a:pt x="668" y="3637"/>
                    <a:pt x="1835" y="4638"/>
                    <a:pt x="3203" y="4671"/>
                  </a:cubicBezTo>
                  <a:lnTo>
                    <a:pt x="14611" y="4671"/>
                  </a:lnTo>
                  <a:lnTo>
                    <a:pt x="14611" y="2369"/>
                  </a:lnTo>
                  <a:cubicBezTo>
                    <a:pt x="14611" y="1068"/>
                    <a:pt x="13577" y="1"/>
                    <a:pt x="12276" y="1"/>
                  </a:cubicBezTo>
                  <a:close/>
                </a:path>
              </a:pathLst>
            </a:custGeom>
            <a:solidFill>
              <a:schemeClr val="lt2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35"/>
            <p:cNvSpPr/>
            <p:nvPr/>
          </p:nvSpPr>
          <p:spPr>
            <a:xfrm>
              <a:off x="2781325" y="1215475"/>
              <a:ext cx="507875" cy="266875"/>
            </a:xfrm>
            <a:custGeom>
              <a:avLst/>
              <a:gdLst/>
              <a:ahLst/>
              <a:cxnLst/>
              <a:rect l="l" t="t" r="r" b="b"/>
              <a:pathLst>
                <a:path w="20315" h="10675" extrusionOk="0">
                  <a:moveTo>
                    <a:pt x="2369" y="1"/>
                  </a:moveTo>
                  <a:cubicBezTo>
                    <a:pt x="1068" y="1"/>
                    <a:pt x="0" y="1035"/>
                    <a:pt x="0" y="2336"/>
                  </a:cubicBezTo>
                  <a:lnTo>
                    <a:pt x="0" y="8340"/>
                  </a:lnTo>
                  <a:cubicBezTo>
                    <a:pt x="0" y="9641"/>
                    <a:pt x="1068" y="10675"/>
                    <a:pt x="2369" y="10675"/>
                  </a:cubicBezTo>
                  <a:lnTo>
                    <a:pt x="17947" y="10675"/>
                  </a:lnTo>
                  <a:cubicBezTo>
                    <a:pt x="19248" y="10675"/>
                    <a:pt x="20315" y="9641"/>
                    <a:pt x="20315" y="8340"/>
                  </a:cubicBezTo>
                  <a:lnTo>
                    <a:pt x="20315" y="2336"/>
                  </a:lnTo>
                  <a:cubicBezTo>
                    <a:pt x="20315" y="1035"/>
                    <a:pt x="19248" y="1"/>
                    <a:pt x="17947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4" name="Google Shape;234;p35"/>
          <p:cNvSpPr/>
          <p:nvPr/>
        </p:nvSpPr>
        <p:spPr>
          <a:xfrm>
            <a:off x="812419" y="1614202"/>
            <a:ext cx="310250" cy="311075"/>
          </a:xfrm>
          <a:custGeom>
            <a:avLst/>
            <a:gdLst/>
            <a:ahLst/>
            <a:cxnLst/>
            <a:rect l="l" t="t" r="r" b="b"/>
            <a:pathLst>
              <a:path w="12410" h="12443" extrusionOk="0">
                <a:moveTo>
                  <a:pt x="6210" y="4212"/>
                </a:moveTo>
                <a:cubicBezTo>
                  <a:pt x="7245" y="4212"/>
                  <a:pt x="8240" y="5018"/>
                  <a:pt x="8240" y="6238"/>
                </a:cubicBezTo>
                <a:cubicBezTo>
                  <a:pt x="8240" y="7339"/>
                  <a:pt x="7339" y="8240"/>
                  <a:pt x="6205" y="8240"/>
                </a:cubicBezTo>
                <a:cubicBezTo>
                  <a:pt x="4404" y="8240"/>
                  <a:pt x="3503" y="6071"/>
                  <a:pt x="4804" y="4804"/>
                </a:cubicBezTo>
                <a:cubicBezTo>
                  <a:pt x="5213" y="4395"/>
                  <a:pt x="5716" y="4212"/>
                  <a:pt x="6210" y="4212"/>
                </a:cubicBezTo>
                <a:close/>
                <a:moveTo>
                  <a:pt x="5738" y="0"/>
                </a:moveTo>
                <a:cubicBezTo>
                  <a:pt x="5471" y="0"/>
                  <a:pt x="5271" y="201"/>
                  <a:pt x="5238" y="467"/>
                </a:cubicBezTo>
                <a:lnTo>
                  <a:pt x="5137" y="2235"/>
                </a:lnTo>
                <a:cubicBezTo>
                  <a:pt x="4804" y="2302"/>
                  <a:pt x="4437" y="2436"/>
                  <a:pt x="4137" y="2636"/>
                </a:cubicBezTo>
                <a:lnTo>
                  <a:pt x="2836" y="1468"/>
                </a:lnTo>
                <a:cubicBezTo>
                  <a:pt x="2736" y="1385"/>
                  <a:pt x="2619" y="1343"/>
                  <a:pt x="2502" y="1343"/>
                </a:cubicBezTo>
                <a:cubicBezTo>
                  <a:pt x="2386" y="1343"/>
                  <a:pt x="2269" y="1385"/>
                  <a:pt x="2169" y="1468"/>
                </a:cubicBezTo>
                <a:lnTo>
                  <a:pt x="1468" y="2169"/>
                </a:lnTo>
                <a:cubicBezTo>
                  <a:pt x="1301" y="2369"/>
                  <a:pt x="1268" y="2636"/>
                  <a:pt x="1435" y="2836"/>
                </a:cubicBezTo>
                <a:lnTo>
                  <a:pt x="2636" y="4137"/>
                </a:lnTo>
                <a:cubicBezTo>
                  <a:pt x="2436" y="4470"/>
                  <a:pt x="2302" y="4804"/>
                  <a:pt x="2202" y="5137"/>
                </a:cubicBezTo>
                <a:lnTo>
                  <a:pt x="467" y="5238"/>
                </a:lnTo>
                <a:cubicBezTo>
                  <a:pt x="201" y="5271"/>
                  <a:pt x="0" y="5471"/>
                  <a:pt x="0" y="5738"/>
                </a:cubicBezTo>
                <a:lnTo>
                  <a:pt x="0" y="6705"/>
                </a:lnTo>
                <a:cubicBezTo>
                  <a:pt x="0" y="6972"/>
                  <a:pt x="201" y="7172"/>
                  <a:pt x="467" y="7206"/>
                </a:cubicBezTo>
                <a:lnTo>
                  <a:pt x="2202" y="7306"/>
                </a:lnTo>
                <a:cubicBezTo>
                  <a:pt x="2302" y="7639"/>
                  <a:pt x="2436" y="7973"/>
                  <a:pt x="2636" y="8306"/>
                </a:cubicBezTo>
                <a:lnTo>
                  <a:pt x="1468" y="9607"/>
                </a:lnTo>
                <a:cubicBezTo>
                  <a:pt x="1301" y="9807"/>
                  <a:pt x="1301" y="10074"/>
                  <a:pt x="1468" y="10274"/>
                </a:cubicBezTo>
                <a:lnTo>
                  <a:pt x="2169" y="10975"/>
                </a:lnTo>
                <a:cubicBezTo>
                  <a:pt x="2274" y="11063"/>
                  <a:pt x="2408" y="11105"/>
                  <a:pt x="2540" y="11105"/>
                </a:cubicBezTo>
                <a:cubicBezTo>
                  <a:pt x="2658" y="11105"/>
                  <a:pt x="2775" y="11071"/>
                  <a:pt x="2869" y="11008"/>
                </a:cubicBezTo>
                <a:lnTo>
                  <a:pt x="4137" y="9807"/>
                </a:lnTo>
                <a:cubicBezTo>
                  <a:pt x="4470" y="10008"/>
                  <a:pt x="4804" y="10141"/>
                  <a:pt x="5171" y="10241"/>
                </a:cubicBezTo>
                <a:lnTo>
                  <a:pt x="5238" y="11976"/>
                </a:lnTo>
                <a:cubicBezTo>
                  <a:pt x="5271" y="12243"/>
                  <a:pt x="5471" y="12443"/>
                  <a:pt x="5738" y="12443"/>
                </a:cubicBezTo>
                <a:lnTo>
                  <a:pt x="6705" y="12443"/>
                </a:lnTo>
                <a:cubicBezTo>
                  <a:pt x="6972" y="12443"/>
                  <a:pt x="7172" y="12243"/>
                  <a:pt x="7206" y="12009"/>
                </a:cubicBezTo>
                <a:lnTo>
                  <a:pt x="7272" y="10241"/>
                </a:lnTo>
                <a:cubicBezTo>
                  <a:pt x="7639" y="10141"/>
                  <a:pt x="7973" y="10008"/>
                  <a:pt x="8306" y="9807"/>
                </a:cubicBezTo>
                <a:lnTo>
                  <a:pt x="9607" y="11008"/>
                </a:lnTo>
                <a:cubicBezTo>
                  <a:pt x="9682" y="11083"/>
                  <a:pt x="9785" y="11118"/>
                  <a:pt x="9893" y="11118"/>
                </a:cubicBezTo>
                <a:cubicBezTo>
                  <a:pt x="10024" y="11118"/>
                  <a:pt x="10164" y="11067"/>
                  <a:pt x="10274" y="10975"/>
                </a:cubicBezTo>
                <a:lnTo>
                  <a:pt x="10975" y="10274"/>
                </a:lnTo>
                <a:cubicBezTo>
                  <a:pt x="11142" y="10108"/>
                  <a:pt x="11142" y="9807"/>
                  <a:pt x="10975" y="9607"/>
                </a:cubicBezTo>
                <a:lnTo>
                  <a:pt x="9807" y="8306"/>
                </a:lnTo>
                <a:cubicBezTo>
                  <a:pt x="9974" y="7973"/>
                  <a:pt x="10108" y="7639"/>
                  <a:pt x="10208" y="7306"/>
                </a:cubicBezTo>
                <a:lnTo>
                  <a:pt x="11976" y="7206"/>
                </a:lnTo>
                <a:cubicBezTo>
                  <a:pt x="12209" y="7172"/>
                  <a:pt x="12409" y="6972"/>
                  <a:pt x="12409" y="6705"/>
                </a:cubicBezTo>
                <a:lnTo>
                  <a:pt x="12409" y="5738"/>
                </a:lnTo>
                <a:cubicBezTo>
                  <a:pt x="12409" y="5471"/>
                  <a:pt x="12243" y="5271"/>
                  <a:pt x="11976" y="5238"/>
                </a:cubicBezTo>
                <a:lnTo>
                  <a:pt x="10208" y="5137"/>
                </a:lnTo>
                <a:cubicBezTo>
                  <a:pt x="10141" y="4804"/>
                  <a:pt x="10008" y="4470"/>
                  <a:pt x="9807" y="4137"/>
                </a:cubicBezTo>
                <a:lnTo>
                  <a:pt x="10975" y="2836"/>
                </a:lnTo>
                <a:cubicBezTo>
                  <a:pt x="11142" y="2636"/>
                  <a:pt x="11142" y="2369"/>
                  <a:pt x="10975" y="2169"/>
                </a:cubicBezTo>
                <a:lnTo>
                  <a:pt x="10274" y="1468"/>
                </a:lnTo>
                <a:cubicBezTo>
                  <a:pt x="10174" y="1385"/>
                  <a:pt x="10049" y="1343"/>
                  <a:pt x="9928" y="1343"/>
                </a:cubicBezTo>
                <a:cubicBezTo>
                  <a:pt x="9807" y="1343"/>
                  <a:pt x="9691" y="1385"/>
                  <a:pt x="9607" y="1468"/>
                </a:cubicBezTo>
                <a:lnTo>
                  <a:pt x="8273" y="2636"/>
                </a:lnTo>
                <a:cubicBezTo>
                  <a:pt x="7973" y="2436"/>
                  <a:pt x="7639" y="2302"/>
                  <a:pt x="7272" y="2235"/>
                </a:cubicBezTo>
                <a:lnTo>
                  <a:pt x="7206" y="467"/>
                </a:lnTo>
                <a:cubicBezTo>
                  <a:pt x="7172" y="201"/>
                  <a:pt x="6972" y="0"/>
                  <a:pt x="6705" y="0"/>
                </a:cubicBezTo>
                <a:close/>
              </a:path>
            </a:pathLst>
          </a:custGeom>
          <a:solidFill>
            <a:schemeClr val="accent2"/>
          </a:solidFill>
          <a:ln w="19050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35"/>
          <p:cNvSpPr/>
          <p:nvPr/>
        </p:nvSpPr>
        <p:spPr>
          <a:xfrm>
            <a:off x="8021331" y="3173638"/>
            <a:ext cx="310250" cy="311075"/>
          </a:xfrm>
          <a:custGeom>
            <a:avLst/>
            <a:gdLst/>
            <a:ahLst/>
            <a:cxnLst/>
            <a:rect l="l" t="t" r="r" b="b"/>
            <a:pathLst>
              <a:path w="12410" h="12443" extrusionOk="0">
                <a:moveTo>
                  <a:pt x="6210" y="4212"/>
                </a:moveTo>
                <a:cubicBezTo>
                  <a:pt x="7245" y="4212"/>
                  <a:pt x="8240" y="5018"/>
                  <a:pt x="8240" y="6238"/>
                </a:cubicBezTo>
                <a:cubicBezTo>
                  <a:pt x="8240" y="7339"/>
                  <a:pt x="7339" y="8240"/>
                  <a:pt x="6205" y="8240"/>
                </a:cubicBezTo>
                <a:cubicBezTo>
                  <a:pt x="4404" y="8240"/>
                  <a:pt x="3503" y="6071"/>
                  <a:pt x="4804" y="4804"/>
                </a:cubicBezTo>
                <a:cubicBezTo>
                  <a:pt x="5213" y="4395"/>
                  <a:pt x="5716" y="4212"/>
                  <a:pt x="6210" y="4212"/>
                </a:cubicBezTo>
                <a:close/>
                <a:moveTo>
                  <a:pt x="5738" y="0"/>
                </a:moveTo>
                <a:cubicBezTo>
                  <a:pt x="5471" y="0"/>
                  <a:pt x="5271" y="201"/>
                  <a:pt x="5238" y="467"/>
                </a:cubicBezTo>
                <a:lnTo>
                  <a:pt x="5137" y="2235"/>
                </a:lnTo>
                <a:cubicBezTo>
                  <a:pt x="4804" y="2302"/>
                  <a:pt x="4437" y="2436"/>
                  <a:pt x="4137" y="2636"/>
                </a:cubicBezTo>
                <a:lnTo>
                  <a:pt x="2836" y="1468"/>
                </a:lnTo>
                <a:cubicBezTo>
                  <a:pt x="2736" y="1385"/>
                  <a:pt x="2619" y="1343"/>
                  <a:pt x="2502" y="1343"/>
                </a:cubicBezTo>
                <a:cubicBezTo>
                  <a:pt x="2386" y="1343"/>
                  <a:pt x="2269" y="1385"/>
                  <a:pt x="2169" y="1468"/>
                </a:cubicBezTo>
                <a:lnTo>
                  <a:pt x="1468" y="2169"/>
                </a:lnTo>
                <a:cubicBezTo>
                  <a:pt x="1301" y="2369"/>
                  <a:pt x="1268" y="2636"/>
                  <a:pt x="1435" y="2836"/>
                </a:cubicBezTo>
                <a:lnTo>
                  <a:pt x="2636" y="4137"/>
                </a:lnTo>
                <a:cubicBezTo>
                  <a:pt x="2436" y="4470"/>
                  <a:pt x="2302" y="4804"/>
                  <a:pt x="2202" y="5137"/>
                </a:cubicBezTo>
                <a:lnTo>
                  <a:pt x="467" y="5238"/>
                </a:lnTo>
                <a:cubicBezTo>
                  <a:pt x="201" y="5271"/>
                  <a:pt x="0" y="5471"/>
                  <a:pt x="0" y="5738"/>
                </a:cubicBezTo>
                <a:lnTo>
                  <a:pt x="0" y="6705"/>
                </a:lnTo>
                <a:cubicBezTo>
                  <a:pt x="0" y="6972"/>
                  <a:pt x="201" y="7172"/>
                  <a:pt x="467" y="7206"/>
                </a:cubicBezTo>
                <a:lnTo>
                  <a:pt x="2202" y="7306"/>
                </a:lnTo>
                <a:cubicBezTo>
                  <a:pt x="2302" y="7639"/>
                  <a:pt x="2436" y="7973"/>
                  <a:pt x="2636" y="8306"/>
                </a:cubicBezTo>
                <a:lnTo>
                  <a:pt x="1468" y="9607"/>
                </a:lnTo>
                <a:cubicBezTo>
                  <a:pt x="1301" y="9807"/>
                  <a:pt x="1301" y="10074"/>
                  <a:pt x="1468" y="10274"/>
                </a:cubicBezTo>
                <a:lnTo>
                  <a:pt x="2169" y="10975"/>
                </a:lnTo>
                <a:cubicBezTo>
                  <a:pt x="2274" y="11063"/>
                  <a:pt x="2408" y="11105"/>
                  <a:pt x="2540" y="11105"/>
                </a:cubicBezTo>
                <a:cubicBezTo>
                  <a:pt x="2658" y="11105"/>
                  <a:pt x="2775" y="11071"/>
                  <a:pt x="2869" y="11008"/>
                </a:cubicBezTo>
                <a:lnTo>
                  <a:pt x="4137" y="9807"/>
                </a:lnTo>
                <a:cubicBezTo>
                  <a:pt x="4470" y="10008"/>
                  <a:pt x="4804" y="10141"/>
                  <a:pt x="5171" y="10241"/>
                </a:cubicBezTo>
                <a:lnTo>
                  <a:pt x="5238" y="11976"/>
                </a:lnTo>
                <a:cubicBezTo>
                  <a:pt x="5271" y="12243"/>
                  <a:pt x="5471" y="12443"/>
                  <a:pt x="5738" y="12443"/>
                </a:cubicBezTo>
                <a:lnTo>
                  <a:pt x="6705" y="12443"/>
                </a:lnTo>
                <a:cubicBezTo>
                  <a:pt x="6972" y="12443"/>
                  <a:pt x="7172" y="12243"/>
                  <a:pt x="7206" y="12009"/>
                </a:cubicBezTo>
                <a:lnTo>
                  <a:pt x="7272" y="10241"/>
                </a:lnTo>
                <a:cubicBezTo>
                  <a:pt x="7639" y="10141"/>
                  <a:pt x="7973" y="10008"/>
                  <a:pt x="8306" y="9807"/>
                </a:cubicBezTo>
                <a:lnTo>
                  <a:pt x="9607" y="11008"/>
                </a:lnTo>
                <a:cubicBezTo>
                  <a:pt x="9682" y="11083"/>
                  <a:pt x="9785" y="11118"/>
                  <a:pt x="9893" y="11118"/>
                </a:cubicBezTo>
                <a:cubicBezTo>
                  <a:pt x="10024" y="11118"/>
                  <a:pt x="10164" y="11067"/>
                  <a:pt x="10274" y="10975"/>
                </a:cubicBezTo>
                <a:lnTo>
                  <a:pt x="10975" y="10274"/>
                </a:lnTo>
                <a:cubicBezTo>
                  <a:pt x="11142" y="10108"/>
                  <a:pt x="11142" y="9807"/>
                  <a:pt x="10975" y="9607"/>
                </a:cubicBezTo>
                <a:lnTo>
                  <a:pt x="9807" y="8306"/>
                </a:lnTo>
                <a:cubicBezTo>
                  <a:pt x="9974" y="7973"/>
                  <a:pt x="10108" y="7639"/>
                  <a:pt x="10208" y="7306"/>
                </a:cubicBezTo>
                <a:lnTo>
                  <a:pt x="11976" y="7206"/>
                </a:lnTo>
                <a:cubicBezTo>
                  <a:pt x="12209" y="7172"/>
                  <a:pt x="12409" y="6972"/>
                  <a:pt x="12409" y="6705"/>
                </a:cubicBezTo>
                <a:lnTo>
                  <a:pt x="12409" y="5738"/>
                </a:lnTo>
                <a:cubicBezTo>
                  <a:pt x="12409" y="5471"/>
                  <a:pt x="12243" y="5271"/>
                  <a:pt x="11976" y="5238"/>
                </a:cubicBezTo>
                <a:lnTo>
                  <a:pt x="10208" y="5137"/>
                </a:lnTo>
                <a:cubicBezTo>
                  <a:pt x="10141" y="4804"/>
                  <a:pt x="10008" y="4470"/>
                  <a:pt x="9807" y="4137"/>
                </a:cubicBezTo>
                <a:lnTo>
                  <a:pt x="10975" y="2836"/>
                </a:lnTo>
                <a:cubicBezTo>
                  <a:pt x="11142" y="2636"/>
                  <a:pt x="11142" y="2369"/>
                  <a:pt x="10975" y="2169"/>
                </a:cubicBezTo>
                <a:lnTo>
                  <a:pt x="10274" y="1468"/>
                </a:lnTo>
                <a:cubicBezTo>
                  <a:pt x="10174" y="1385"/>
                  <a:pt x="10049" y="1343"/>
                  <a:pt x="9928" y="1343"/>
                </a:cubicBezTo>
                <a:cubicBezTo>
                  <a:pt x="9807" y="1343"/>
                  <a:pt x="9691" y="1385"/>
                  <a:pt x="9607" y="1468"/>
                </a:cubicBezTo>
                <a:lnTo>
                  <a:pt x="8273" y="2636"/>
                </a:lnTo>
                <a:cubicBezTo>
                  <a:pt x="7973" y="2436"/>
                  <a:pt x="7639" y="2302"/>
                  <a:pt x="7272" y="2235"/>
                </a:cubicBezTo>
                <a:lnTo>
                  <a:pt x="7206" y="467"/>
                </a:lnTo>
                <a:cubicBezTo>
                  <a:pt x="7172" y="201"/>
                  <a:pt x="6972" y="0"/>
                  <a:pt x="6705" y="0"/>
                </a:cubicBezTo>
                <a:close/>
              </a:path>
            </a:pathLst>
          </a:custGeom>
          <a:solidFill>
            <a:schemeClr val="accent1"/>
          </a:solidFill>
          <a:ln w="19050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35"/>
          <p:cNvSpPr/>
          <p:nvPr/>
        </p:nvSpPr>
        <p:spPr>
          <a:xfrm>
            <a:off x="8028844" y="1632145"/>
            <a:ext cx="295225" cy="246175"/>
          </a:xfrm>
          <a:custGeom>
            <a:avLst/>
            <a:gdLst/>
            <a:ahLst/>
            <a:cxnLst/>
            <a:rect l="l" t="t" r="r" b="b"/>
            <a:pathLst>
              <a:path w="11809" h="9847" extrusionOk="0">
                <a:moveTo>
                  <a:pt x="2797" y="1"/>
                </a:moveTo>
                <a:cubicBezTo>
                  <a:pt x="1322" y="1"/>
                  <a:pt x="1" y="1204"/>
                  <a:pt x="468" y="3538"/>
                </a:cubicBezTo>
                <a:cubicBezTo>
                  <a:pt x="868" y="5673"/>
                  <a:pt x="2969" y="8175"/>
                  <a:pt x="5304" y="9576"/>
                </a:cubicBezTo>
                <a:cubicBezTo>
                  <a:pt x="5598" y="9755"/>
                  <a:pt x="5748" y="9847"/>
                  <a:pt x="5903" y="9847"/>
                </a:cubicBezTo>
                <a:cubicBezTo>
                  <a:pt x="6064" y="9847"/>
                  <a:pt x="6231" y="9747"/>
                  <a:pt x="6572" y="9542"/>
                </a:cubicBezTo>
                <a:cubicBezTo>
                  <a:pt x="8907" y="8108"/>
                  <a:pt x="10942" y="5639"/>
                  <a:pt x="11342" y="3538"/>
                </a:cubicBezTo>
                <a:cubicBezTo>
                  <a:pt x="11809" y="1204"/>
                  <a:pt x="10488" y="1"/>
                  <a:pt x="9013" y="1"/>
                </a:cubicBezTo>
                <a:cubicBezTo>
                  <a:pt x="7747" y="1"/>
                  <a:pt x="6367" y="886"/>
                  <a:pt x="5905" y="2704"/>
                </a:cubicBezTo>
                <a:cubicBezTo>
                  <a:pt x="5443" y="886"/>
                  <a:pt x="4063" y="1"/>
                  <a:pt x="2797" y="1"/>
                </a:cubicBezTo>
                <a:close/>
              </a:path>
            </a:pathLst>
          </a:custGeom>
          <a:solidFill>
            <a:schemeClr val="accent2"/>
          </a:solidFill>
          <a:ln w="19050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7" name="Google Shape;237;p35"/>
          <p:cNvGrpSpPr/>
          <p:nvPr/>
        </p:nvGrpSpPr>
        <p:grpSpPr>
          <a:xfrm>
            <a:off x="7906400" y="2192944"/>
            <a:ext cx="500699" cy="666069"/>
            <a:chOff x="4863650" y="3815375"/>
            <a:chExt cx="624625" cy="830925"/>
          </a:xfrm>
        </p:grpSpPr>
        <p:sp>
          <p:nvSpPr>
            <p:cNvPr id="238" name="Google Shape;238;p35"/>
            <p:cNvSpPr/>
            <p:nvPr/>
          </p:nvSpPr>
          <p:spPr>
            <a:xfrm>
              <a:off x="5086300" y="4421100"/>
              <a:ext cx="236875" cy="180150"/>
            </a:xfrm>
            <a:custGeom>
              <a:avLst/>
              <a:gdLst/>
              <a:ahLst/>
              <a:cxnLst/>
              <a:rect l="l" t="t" r="r" b="b"/>
              <a:pathLst>
                <a:path w="9475" h="7206" extrusionOk="0">
                  <a:moveTo>
                    <a:pt x="835" y="1"/>
                  </a:moveTo>
                  <a:cubicBezTo>
                    <a:pt x="301" y="468"/>
                    <a:pt x="1" y="1102"/>
                    <a:pt x="34" y="1802"/>
                  </a:cubicBezTo>
                  <a:lnTo>
                    <a:pt x="34" y="4871"/>
                  </a:lnTo>
                  <a:cubicBezTo>
                    <a:pt x="34" y="6172"/>
                    <a:pt x="1068" y="7206"/>
                    <a:pt x="2369" y="7206"/>
                  </a:cubicBezTo>
                  <a:lnTo>
                    <a:pt x="7106" y="7206"/>
                  </a:lnTo>
                  <a:cubicBezTo>
                    <a:pt x="8407" y="7206"/>
                    <a:pt x="9474" y="6172"/>
                    <a:pt x="9474" y="4871"/>
                  </a:cubicBezTo>
                  <a:lnTo>
                    <a:pt x="9474" y="1802"/>
                  </a:lnTo>
                  <a:cubicBezTo>
                    <a:pt x="9474" y="1102"/>
                    <a:pt x="9174" y="468"/>
                    <a:pt x="8673" y="1"/>
                  </a:cubicBezTo>
                  <a:close/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35"/>
            <p:cNvSpPr/>
            <p:nvPr/>
          </p:nvSpPr>
          <p:spPr>
            <a:xfrm>
              <a:off x="5163850" y="4601225"/>
              <a:ext cx="81750" cy="45075"/>
            </a:xfrm>
            <a:custGeom>
              <a:avLst/>
              <a:gdLst/>
              <a:ahLst/>
              <a:cxnLst/>
              <a:rect l="l" t="t" r="r" b="b"/>
              <a:pathLst>
                <a:path w="3270" h="1803" extrusionOk="0">
                  <a:moveTo>
                    <a:pt x="1" y="1"/>
                  </a:moveTo>
                  <a:lnTo>
                    <a:pt x="1" y="735"/>
                  </a:lnTo>
                  <a:cubicBezTo>
                    <a:pt x="1" y="1335"/>
                    <a:pt x="468" y="1802"/>
                    <a:pt x="1068" y="1802"/>
                  </a:cubicBezTo>
                  <a:lnTo>
                    <a:pt x="2236" y="1802"/>
                  </a:lnTo>
                  <a:cubicBezTo>
                    <a:pt x="2803" y="1802"/>
                    <a:pt x="3270" y="1335"/>
                    <a:pt x="3270" y="735"/>
                  </a:cubicBezTo>
                  <a:lnTo>
                    <a:pt x="3270" y="1"/>
                  </a:lnTo>
                  <a:close/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35"/>
            <p:cNvSpPr/>
            <p:nvPr/>
          </p:nvSpPr>
          <p:spPr>
            <a:xfrm>
              <a:off x="5087125" y="4543700"/>
              <a:ext cx="236050" cy="25"/>
            </a:xfrm>
            <a:custGeom>
              <a:avLst/>
              <a:gdLst/>
              <a:ahLst/>
              <a:cxnLst/>
              <a:rect l="l" t="t" r="r" b="b"/>
              <a:pathLst>
                <a:path w="9442" h="1" extrusionOk="0">
                  <a:moveTo>
                    <a:pt x="1" y="0"/>
                  </a:moveTo>
                  <a:lnTo>
                    <a:pt x="9441" y="0"/>
                  </a:lnTo>
                </a:path>
              </a:pathLst>
            </a:custGeom>
            <a:solidFill>
              <a:srgbClr val="FBF3D0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35"/>
            <p:cNvSpPr/>
            <p:nvPr/>
          </p:nvSpPr>
          <p:spPr>
            <a:xfrm>
              <a:off x="5087125" y="4543700"/>
              <a:ext cx="236050" cy="25"/>
            </a:xfrm>
            <a:custGeom>
              <a:avLst/>
              <a:gdLst/>
              <a:ahLst/>
              <a:cxnLst/>
              <a:rect l="l" t="t" r="r" b="b"/>
              <a:pathLst>
                <a:path w="9442" h="1" fill="none" extrusionOk="0">
                  <a:moveTo>
                    <a:pt x="1" y="0"/>
                  </a:moveTo>
                  <a:lnTo>
                    <a:pt x="9441" y="0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35"/>
            <p:cNvSpPr/>
            <p:nvPr/>
          </p:nvSpPr>
          <p:spPr>
            <a:xfrm>
              <a:off x="5087125" y="4490325"/>
              <a:ext cx="236050" cy="25"/>
            </a:xfrm>
            <a:custGeom>
              <a:avLst/>
              <a:gdLst/>
              <a:ahLst/>
              <a:cxnLst/>
              <a:rect l="l" t="t" r="r" b="b"/>
              <a:pathLst>
                <a:path w="9442" h="1" extrusionOk="0">
                  <a:moveTo>
                    <a:pt x="1" y="0"/>
                  </a:moveTo>
                  <a:lnTo>
                    <a:pt x="9441" y="0"/>
                  </a:lnTo>
                </a:path>
              </a:pathLst>
            </a:custGeom>
            <a:solidFill>
              <a:srgbClr val="FBF3D0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35"/>
            <p:cNvSpPr/>
            <p:nvPr/>
          </p:nvSpPr>
          <p:spPr>
            <a:xfrm>
              <a:off x="5087125" y="4490325"/>
              <a:ext cx="236050" cy="25"/>
            </a:xfrm>
            <a:custGeom>
              <a:avLst/>
              <a:gdLst/>
              <a:ahLst/>
              <a:cxnLst/>
              <a:rect l="l" t="t" r="r" b="b"/>
              <a:pathLst>
                <a:path w="9442" h="1" fill="none" extrusionOk="0">
                  <a:moveTo>
                    <a:pt x="1" y="0"/>
                  </a:moveTo>
                  <a:lnTo>
                    <a:pt x="9441" y="0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35"/>
            <p:cNvSpPr/>
            <p:nvPr/>
          </p:nvSpPr>
          <p:spPr>
            <a:xfrm>
              <a:off x="4863650" y="3815375"/>
              <a:ext cx="624625" cy="620775"/>
            </a:xfrm>
            <a:custGeom>
              <a:avLst/>
              <a:gdLst/>
              <a:ahLst/>
              <a:cxnLst/>
              <a:rect l="l" t="t" r="r" b="b"/>
              <a:pathLst>
                <a:path w="24985" h="24831" extrusionOk="0">
                  <a:moveTo>
                    <a:pt x="13631" y="0"/>
                  </a:moveTo>
                  <a:cubicBezTo>
                    <a:pt x="11583" y="0"/>
                    <a:pt x="9483" y="567"/>
                    <a:pt x="7539" y="1814"/>
                  </a:cubicBezTo>
                  <a:cubicBezTo>
                    <a:pt x="0" y="6651"/>
                    <a:pt x="767" y="17892"/>
                    <a:pt x="8940" y="21628"/>
                  </a:cubicBezTo>
                  <a:lnTo>
                    <a:pt x="8940" y="22462"/>
                  </a:lnTo>
                  <a:cubicBezTo>
                    <a:pt x="8940" y="23763"/>
                    <a:pt x="9974" y="24830"/>
                    <a:pt x="11275" y="24830"/>
                  </a:cubicBezTo>
                  <a:lnTo>
                    <a:pt x="16012" y="24830"/>
                  </a:lnTo>
                  <a:cubicBezTo>
                    <a:pt x="17313" y="24830"/>
                    <a:pt x="18380" y="23763"/>
                    <a:pt x="18380" y="22462"/>
                  </a:cubicBezTo>
                  <a:lnTo>
                    <a:pt x="18380" y="21628"/>
                  </a:lnTo>
                  <a:cubicBezTo>
                    <a:pt x="22383" y="19793"/>
                    <a:pt x="24985" y="15757"/>
                    <a:pt x="24985" y="11354"/>
                  </a:cubicBezTo>
                  <a:cubicBezTo>
                    <a:pt x="24985" y="4694"/>
                    <a:pt x="19527" y="0"/>
                    <a:pt x="13631" y="0"/>
                  </a:cubicBezTo>
                  <a:close/>
                </a:path>
              </a:pathLst>
            </a:custGeom>
            <a:solidFill>
              <a:schemeClr val="dk2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500;p43">
            <a:extLst>
              <a:ext uri="{FF2B5EF4-FFF2-40B4-BE49-F238E27FC236}">
                <a16:creationId xmlns:a16="http://schemas.microsoft.com/office/drawing/2014/main" id="{71BA47C8-3092-56D3-E8D3-CEE16B16E91D}"/>
              </a:ext>
            </a:extLst>
          </p:cNvPr>
          <p:cNvSpPr/>
          <p:nvPr/>
        </p:nvSpPr>
        <p:spPr>
          <a:xfrm>
            <a:off x="54077" y="64331"/>
            <a:ext cx="9040762" cy="593719"/>
          </a:xfrm>
          <a:prstGeom prst="roundRect">
            <a:avLst>
              <a:gd name="adj" fmla="val 20371"/>
            </a:avLst>
          </a:prstGeom>
          <a:solidFill>
            <a:schemeClr val="tx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2800" b="1" dirty="0">
                <a:latin typeface="+mj-lt"/>
              </a:rPr>
              <a:t>Jinja2 </a:t>
            </a:r>
          </a:p>
        </p:txBody>
      </p:sp>
      <p:grpSp>
        <p:nvGrpSpPr>
          <p:cNvPr id="268" name="Google Shape;268;p37"/>
          <p:cNvGrpSpPr/>
          <p:nvPr/>
        </p:nvGrpSpPr>
        <p:grpSpPr>
          <a:xfrm>
            <a:off x="181023" y="535656"/>
            <a:ext cx="451033" cy="498976"/>
            <a:chOff x="1820650" y="1393100"/>
            <a:chExt cx="602100" cy="666100"/>
          </a:xfrm>
        </p:grpSpPr>
        <p:sp>
          <p:nvSpPr>
            <p:cNvPr id="269" name="Google Shape;269;p37"/>
            <p:cNvSpPr/>
            <p:nvPr/>
          </p:nvSpPr>
          <p:spPr>
            <a:xfrm>
              <a:off x="1820650" y="1393100"/>
              <a:ext cx="602100" cy="666100"/>
            </a:xfrm>
            <a:custGeom>
              <a:avLst/>
              <a:gdLst/>
              <a:ahLst/>
              <a:cxnLst/>
              <a:rect l="l" t="t" r="r" b="b"/>
              <a:pathLst>
                <a:path w="24084" h="26644" extrusionOk="0">
                  <a:moveTo>
                    <a:pt x="11909" y="1"/>
                  </a:moveTo>
                  <a:cubicBezTo>
                    <a:pt x="4637" y="1"/>
                    <a:pt x="0" y="7773"/>
                    <a:pt x="3469" y="14211"/>
                  </a:cubicBezTo>
                  <a:cubicBezTo>
                    <a:pt x="4003" y="15378"/>
                    <a:pt x="9207" y="24285"/>
                    <a:pt x="10641" y="25886"/>
                  </a:cubicBezTo>
                  <a:cubicBezTo>
                    <a:pt x="11138" y="26428"/>
                    <a:pt x="11614" y="26644"/>
                    <a:pt x="12052" y="26644"/>
                  </a:cubicBezTo>
                  <a:cubicBezTo>
                    <a:pt x="12584" y="26644"/>
                    <a:pt x="13059" y="26325"/>
                    <a:pt x="13443" y="25886"/>
                  </a:cubicBezTo>
                  <a:cubicBezTo>
                    <a:pt x="14844" y="24285"/>
                    <a:pt x="20114" y="15378"/>
                    <a:pt x="20615" y="14211"/>
                  </a:cubicBezTo>
                  <a:cubicBezTo>
                    <a:pt x="24084" y="7773"/>
                    <a:pt x="19447" y="1"/>
                    <a:pt x="12142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37"/>
            <p:cNvSpPr/>
            <p:nvPr/>
          </p:nvSpPr>
          <p:spPr>
            <a:xfrm>
              <a:off x="1919875" y="1484850"/>
              <a:ext cx="346950" cy="297125"/>
            </a:xfrm>
            <a:custGeom>
              <a:avLst/>
              <a:gdLst/>
              <a:ahLst/>
              <a:cxnLst/>
              <a:rect l="l" t="t" r="r" b="b"/>
              <a:pathLst>
                <a:path w="13878" h="11885" extrusionOk="0">
                  <a:moveTo>
                    <a:pt x="7940" y="0"/>
                  </a:moveTo>
                  <a:cubicBezTo>
                    <a:pt x="2669" y="0"/>
                    <a:pt x="1" y="6405"/>
                    <a:pt x="3770" y="10141"/>
                  </a:cubicBezTo>
                  <a:cubicBezTo>
                    <a:pt x="4975" y="11346"/>
                    <a:pt x="6454" y="11884"/>
                    <a:pt x="7905" y="11884"/>
                  </a:cubicBezTo>
                  <a:cubicBezTo>
                    <a:pt x="10953" y="11884"/>
                    <a:pt x="13877" y="9508"/>
                    <a:pt x="13877" y="5938"/>
                  </a:cubicBezTo>
                  <a:cubicBezTo>
                    <a:pt x="13877" y="2669"/>
                    <a:pt x="11209" y="0"/>
                    <a:pt x="7940" y="0"/>
                  </a:cubicBezTo>
                  <a:close/>
                </a:path>
              </a:pathLst>
            </a:custGeom>
            <a:solidFill>
              <a:schemeClr val="accent3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1" name="Google Shape;271;p37"/>
          <p:cNvGrpSpPr/>
          <p:nvPr/>
        </p:nvGrpSpPr>
        <p:grpSpPr>
          <a:xfrm>
            <a:off x="8528195" y="357157"/>
            <a:ext cx="561728" cy="498962"/>
            <a:chOff x="2696275" y="963625"/>
            <a:chExt cx="678825" cy="602975"/>
          </a:xfrm>
        </p:grpSpPr>
        <p:sp>
          <p:nvSpPr>
            <p:cNvPr id="272" name="Google Shape;272;p37"/>
            <p:cNvSpPr/>
            <p:nvPr/>
          </p:nvSpPr>
          <p:spPr>
            <a:xfrm>
              <a:off x="2696275" y="963625"/>
              <a:ext cx="678825" cy="602975"/>
            </a:xfrm>
            <a:custGeom>
              <a:avLst/>
              <a:gdLst/>
              <a:ahLst/>
              <a:cxnLst/>
              <a:rect l="l" t="t" r="r" b="b"/>
              <a:pathLst>
                <a:path w="27153" h="24119" extrusionOk="0">
                  <a:moveTo>
                    <a:pt x="2335" y="1"/>
                  </a:moveTo>
                  <a:cubicBezTo>
                    <a:pt x="1034" y="1"/>
                    <a:pt x="0" y="1035"/>
                    <a:pt x="0" y="2369"/>
                  </a:cubicBezTo>
                  <a:lnTo>
                    <a:pt x="0" y="21750"/>
                  </a:lnTo>
                  <a:cubicBezTo>
                    <a:pt x="0" y="23051"/>
                    <a:pt x="1034" y="24118"/>
                    <a:pt x="2335" y="24118"/>
                  </a:cubicBezTo>
                  <a:lnTo>
                    <a:pt x="24784" y="24118"/>
                  </a:lnTo>
                  <a:cubicBezTo>
                    <a:pt x="26085" y="24118"/>
                    <a:pt x="27153" y="23051"/>
                    <a:pt x="27153" y="21750"/>
                  </a:cubicBezTo>
                  <a:lnTo>
                    <a:pt x="27153" y="9107"/>
                  </a:lnTo>
                  <a:cubicBezTo>
                    <a:pt x="27153" y="7806"/>
                    <a:pt x="26085" y="6739"/>
                    <a:pt x="24784" y="6739"/>
                  </a:cubicBezTo>
                  <a:lnTo>
                    <a:pt x="13643" y="6739"/>
                  </a:lnTo>
                  <a:cubicBezTo>
                    <a:pt x="12275" y="6706"/>
                    <a:pt x="11108" y="5705"/>
                    <a:pt x="10874" y="4371"/>
                  </a:cubicBezTo>
                  <a:lnTo>
                    <a:pt x="10508" y="2336"/>
                  </a:lnTo>
                  <a:cubicBezTo>
                    <a:pt x="10241" y="1001"/>
                    <a:pt x="9073" y="34"/>
                    <a:pt x="7739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37"/>
            <p:cNvSpPr/>
            <p:nvPr/>
          </p:nvSpPr>
          <p:spPr>
            <a:xfrm>
              <a:off x="2957275" y="1015325"/>
              <a:ext cx="365300" cy="116775"/>
            </a:xfrm>
            <a:custGeom>
              <a:avLst/>
              <a:gdLst/>
              <a:ahLst/>
              <a:cxnLst/>
              <a:rect l="l" t="t" r="r" b="b"/>
              <a:pathLst>
                <a:path w="14612" h="4671" extrusionOk="0">
                  <a:moveTo>
                    <a:pt x="1" y="1"/>
                  </a:moveTo>
                  <a:cubicBezTo>
                    <a:pt x="34" y="101"/>
                    <a:pt x="68" y="201"/>
                    <a:pt x="68" y="268"/>
                  </a:cubicBezTo>
                  <a:lnTo>
                    <a:pt x="434" y="2303"/>
                  </a:lnTo>
                  <a:cubicBezTo>
                    <a:pt x="668" y="3637"/>
                    <a:pt x="1835" y="4638"/>
                    <a:pt x="3203" y="4671"/>
                  </a:cubicBezTo>
                  <a:lnTo>
                    <a:pt x="14611" y="4671"/>
                  </a:lnTo>
                  <a:lnTo>
                    <a:pt x="14611" y="2369"/>
                  </a:lnTo>
                  <a:cubicBezTo>
                    <a:pt x="14611" y="1068"/>
                    <a:pt x="13577" y="1"/>
                    <a:pt x="12276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37"/>
            <p:cNvSpPr/>
            <p:nvPr/>
          </p:nvSpPr>
          <p:spPr>
            <a:xfrm>
              <a:off x="2781325" y="1215475"/>
              <a:ext cx="507875" cy="266875"/>
            </a:xfrm>
            <a:custGeom>
              <a:avLst/>
              <a:gdLst/>
              <a:ahLst/>
              <a:cxnLst/>
              <a:rect l="l" t="t" r="r" b="b"/>
              <a:pathLst>
                <a:path w="20315" h="10675" extrusionOk="0">
                  <a:moveTo>
                    <a:pt x="2369" y="1"/>
                  </a:moveTo>
                  <a:cubicBezTo>
                    <a:pt x="1068" y="1"/>
                    <a:pt x="0" y="1035"/>
                    <a:pt x="0" y="2336"/>
                  </a:cubicBezTo>
                  <a:lnTo>
                    <a:pt x="0" y="8340"/>
                  </a:lnTo>
                  <a:cubicBezTo>
                    <a:pt x="0" y="9641"/>
                    <a:pt x="1068" y="10675"/>
                    <a:pt x="2369" y="10675"/>
                  </a:cubicBezTo>
                  <a:lnTo>
                    <a:pt x="17947" y="10675"/>
                  </a:lnTo>
                  <a:cubicBezTo>
                    <a:pt x="19248" y="10675"/>
                    <a:pt x="20315" y="9641"/>
                    <a:pt x="20315" y="8340"/>
                  </a:cubicBezTo>
                  <a:lnTo>
                    <a:pt x="20315" y="2336"/>
                  </a:lnTo>
                  <a:cubicBezTo>
                    <a:pt x="20315" y="1035"/>
                    <a:pt x="19248" y="1"/>
                    <a:pt x="17947" y="1"/>
                  </a:cubicBezTo>
                  <a:close/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5" name="Google Shape;275;p37"/>
          <p:cNvGrpSpPr/>
          <p:nvPr/>
        </p:nvGrpSpPr>
        <p:grpSpPr>
          <a:xfrm>
            <a:off x="8587286" y="4577937"/>
            <a:ext cx="431555" cy="432703"/>
            <a:chOff x="133738" y="317889"/>
            <a:chExt cx="460473" cy="461698"/>
          </a:xfrm>
        </p:grpSpPr>
        <p:sp>
          <p:nvSpPr>
            <p:cNvPr id="276" name="Google Shape;276;p37"/>
            <p:cNvSpPr/>
            <p:nvPr/>
          </p:nvSpPr>
          <p:spPr>
            <a:xfrm>
              <a:off x="257624" y="442388"/>
              <a:ext cx="212700" cy="212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37"/>
            <p:cNvSpPr/>
            <p:nvPr/>
          </p:nvSpPr>
          <p:spPr>
            <a:xfrm>
              <a:off x="133738" y="317889"/>
              <a:ext cx="460473" cy="461698"/>
            </a:xfrm>
            <a:custGeom>
              <a:avLst/>
              <a:gdLst/>
              <a:ahLst/>
              <a:cxnLst/>
              <a:rect l="l" t="t" r="r" b="b"/>
              <a:pathLst>
                <a:path w="12410" h="12443" extrusionOk="0">
                  <a:moveTo>
                    <a:pt x="6152" y="4212"/>
                  </a:moveTo>
                  <a:cubicBezTo>
                    <a:pt x="7197" y="4212"/>
                    <a:pt x="8207" y="5019"/>
                    <a:pt x="8207" y="6238"/>
                  </a:cubicBezTo>
                  <a:cubicBezTo>
                    <a:pt x="8174" y="7339"/>
                    <a:pt x="7273" y="8240"/>
                    <a:pt x="6172" y="8240"/>
                  </a:cubicBezTo>
                  <a:cubicBezTo>
                    <a:pt x="4371" y="8240"/>
                    <a:pt x="3470" y="6072"/>
                    <a:pt x="4738" y="4804"/>
                  </a:cubicBezTo>
                  <a:cubicBezTo>
                    <a:pt x="5147" y="4395"/>
                    <a:pt x="5653" y="4212"/>
                    <a:pt x="6152" y="4212"/>
                  </a:cubicBezTo>
                  <a:close/>
                  <a:moveTo>
                    <a:pt x="5705" y="1"/>
                  </a:moveTo>
                  <a:cubicBezTo>
                    <a:pt x="5438" y="1"/>
                    <a:pt x="5205" y="201"/>
                    <a:pt x="5205" y="468"/>
                  </a:cubicBezTo>
                  <a:lnTo>
                    <a:pt x="5105" y="2236"/>
                  </a:lnTo>
                  <a:cubicBezTo>
                    <a:pt x="4771" y="2302"/>
                    <a:pt x="4404" y="2436"/>
                    <a:pt x="4104" y="2636"/>
                  </a:cubicBezTo>
                  <a:lnTo>
                    <a:pt x="2836" y="1468"/>
                  </a:lnTo>
                  <a:cubicBezTo>
                    <a:pt x="2736" y="1385"/>
                    <a:pt x="2611" y="1343"/>
                    <a:pt x="2490" y="1343"/>
                  </a:cubicBezTo>
                  <a:cubicBezTo>
                    <a:pt x="2369" y="1343"/>
                    <a:pt x="2253" y="1385"/>
                    <a:pt x="2169" y="1468"/>
                  </a:cubicBezTo>
                  <a:lnTo>
                    <a:pt x="1469" y="2169"/>
                  </a:lnTo>
                  <a:cubicBezTo>
                    <a:pt x="1302" y="2369"/>
                    <a:pt x="1269" y="2636"/>
                    <a:pt x="1435" y="2836"/>
                  </a:cubicBezTo>
                  <a:lnTo>
                    <a:pt x="2636" y="4137"/>
                  </a:lnTo>
                  <a:cubicBezTo>
                    <a:pt x="2436" y="4471"/>
                    <a:pt x="2303" y="4804"/>
                    <a:pt x="2203" y="5171"/>
                  </a:cubicBezTo>
                  <a:lnTo>
                    <a:pt x="435" y="5238"/>
                  </a:lnTo>
                  <a:cubicBezTo>
                    <a:pt x="201" y="5271"/>
                    <a:pt x="1" y="5471"/>
                    <a:pt x="1" y="5738"/>
                  </a:cubicBezTo>
                  <a:lnTo>
                    <a:pt x="1" y="6705"/>
                  </a:lnTo>
                  <a:cubicBezTo>
                    <a:pt x="1" y="6972"/>
                    <a:pt x="201" y="7172"/>
                    <a:pt x="435" y="7206"/>
                  </a:cubicBezTo>
                  <a:lnTo>
                    <a:pt x="2203" y="7306"/>
                  </a:lnTo>
                  <a:cubicBezTo>
                    <a:pt x="2303" y="7639"/>
                    <a:pt x="2436" y="7973"/>
                    <a:pt x="2636" y="8307"/>
                  </a:cubicBezTo>
                  <a:lnTo>
                    <a:pt x="1435" y="9608"/>
                  </a:lnTo>
                  <a:cubicBezTo>
                    <a:pt x="1269" y="9808"/>
                    <a:pt x="1302" y="10075"/>
                    <a:pt x="1469" y="10275"/>
                  </a:cubicBezTo>
                  <a:lnTo>
                    <a:pt x="2169" y="10975"/>
                  </a:lnTo>
                  <a:cubicBezTo>
                    <a:pt x="2257" y="11063"/>
                    <a:pt x="2382" y="11105"/>
                    <a:pt x="2511" y="11105"/>
                  </a:cubicBezTo>
                  <a:cubicBezTo>
                    <a:pt x="2625" y="11105"/>
                    <a:pt x="2742" y="11072"/>
                    <a:pt x="2836" y="11009"/>
                  </a:cubicBezTo>
                  <a:lnTo>
                    <a:pt x="4137" y="9808"/>
                  </a:lnTo>
                  <a:cubicBezTo>
                    <a:pt x="4437" y="10008"/>
                    <a:pt x="4771" y="10141"/>
                    <a:pt x="5138" y="10241"/>
                  </a:cubicBezTo>
                  <a:lnTo>
                    <a:pt x="5238" y="11976"/>
                  </a:lnTo>
                  <a:cubicBezTo>
                    <a:pt x="5238" y="12243"/>
                    <a:pt x="5472" y="12443"/>
                    <a:pt x="5705" y="12443"/>
                  </a:cubicBezTo>
                  <a:lnTo>
                    <a:pt x="6706" y="12443"/>
                  </a:lnTo>
                  <a:cubicBezTo>
                    <a:pt x="6973" y="12443"/>
                    <a:pt x="7173" y="12243"/>
                    <a:pt x="7206" y="11976"/>
                  </a:cubicBezTo>
                  <a:lnTo>
                    <a:pt x="7273" y="10241"/>
                  </a:lnTo>
                  <a:cubicBezTo>
                    <a:pt x="7640" y="10141"/>
                    <a:pt x="7973" y="10008"/>
                    <a:pt x="8274" y="9808"/>
                  </a:cubicBezTo>
                  <a:lnTo>
                    <a:pt x="9575" y="11009"/>
                  </a:lnTo>
                  <a:cubicBezTo>
                    <a:pt x="9669" y="11072"/>
                    <a:pt x="9786" y="11105"/>
                    <a:pt x="9900" y="11105"/>
                  </a:cubicBezTo>
                  <a:cubicBezTo>
                    <a:pt x="10028" y="11105"/>
                    <a:pt x="10154" y="11063"/>
                    <a:pt x="10242" y="10975"/>
                  </a:cubicBezTo>
                  <a:lnTo>
                    <a:pt x="10942" y="10275"/>
                  </a:lnTo>
                  <a:cubicBezTo>
                    <a:pt x="11142" y="10075"/>
                    <a:pt x="11142" y="9808"/>
                    <a:pt x="10976" y="9608"/>
                  </a:cubicBezTo>
                  <a:lnTo>
                    <a:pt x="9808" y="8307"/>
                  </a:lnTo>
                  <a:cubicBezTo>
                    <a:pt x="9975" y="7973"/>
                    <a:pt x="10108" y="7639"/>
                    <a:pt x="10208" y="7306"/>
                  </a:cubicBezTo>
                  <a:lnTo>
                    <a:pt x="11976" y="7206"/>
                  </a:lnTo>
                  <a:cubicBezTo>
                    <a:pt x="12210" y="7172"/>
                    <a:pt x="12410" y="6972"/>
                    <a:pt x="12410" y="6705"/>
                  </a:cubicBezTo>
                  <a:lnTo>
                    <a:pt x="12410" y="5738"/>
                  </a:lnTo>
                  <a:cubicBezTo>
                    <a:pt x="12410" y="5471"/>
                    <a:pt x="12210" y="5238"/>
                    <a:pt x="11943" y="5238"/>
                  </a:cubicBezTo>
                  <a:lnTo>
                    <a:pt x="10208" y="5171"/>
                  </a:lnTo>
                  <a:cubicBezTo>
                    <a:pt x="10108" y="4804"/>
                    <a:pt x="9975" y="4471"/>
                    <a:pt x="9775" y="4137"/>
                  </a:cubicBezTo>
                  <a:lnTo>
                    <a:pt x="10976" y="2836"/>
                  </a:lnTo>
                  <a:cubicBezTo>
                    <a:pt x="11109" y="2636"/>
                    <a:pt x="11109" y="2369"/>
                    <a:pt x="10942" y="2169"/>
                  </a:cubicBezTo>
                  <a:lnTo>
                    <a:pt x="10242" y="1468"/>
                  </a:lnTo>
                  <a:cubicBezTo>
                    <a:pt x="10136" y="1380"/>
                    <a:pt x="10012" y="1339"/>
                    <a:pt x="9889" y="1339"/>
                  </a:cubicBezTo>
                  <a:cubicBezTo>
                    <a:pt x="9778" y="1339"/>
                    <a:pt x="9669" y="1372"/>
                    <a:pt x="9575" y="1435"/>
                  </a:cubicBezTo>
                  <a:lnTo>
                    <a:pt x="8274" y="2636"/>
                  </a:lnTo>
                  <a:cubicBezTo>
                    <a:pt x="7940" y="2436"/>
                    <a:pt x="7606" y="2302"/>
                    <a:pt x="7240" y="2236"/>
                  </a:cubicBezTo>
                  <a:lnTo>
                    <a:pt x="7173" y="468"/>
                  </a:lnTo>
                  <a:cubicBezTo>
                    <a:pt x="7139" y="201"/>
                    <a:pt x="6939" y="1"/>
                    <a:pt x="6672" y="1"/>
                  </a:cubicBezTo>
                  <a:close/>
                </a:path>
              </a:pathLst>
            </a:custGeom>
            <a:solidFill>
              <a:schemeClr val="lt2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06B41C4D-AAAD-CE64-ACF4-450E9D4D6E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673" y="1075298"/>
            <a:ext cx="4224055" cy="376712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6" name="Google Shape;279;p37">
            <a:extLst>
              <a:ext uri="{FF2B5EF4-FFF2-40B4-BE49-F238E27FC236}">
                <a16:creationId xmlns:a16="http://schemas.microsoft.com/office/drawing/2014/main" id="{09EC4B09-95F5-1C9B-DB5F-3E35B6FBD9DD}"/>
              </a:ext>
            </a:extLst>
          </p:cNvPr>
          <p:cNvSpPr txBox="1">
            <a:spLocks/>
          </p:cNvSpPr>
          <p:nvPr/>
        </p:nvSpPr>
        <p:spPr>
          <a:xfrm>
            <a:off x="5617418" y="2571750"/>
            <a:ext cx="2782616" cy="74294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457200">
              <a:lnSpc>
                <a:spcPct val="150000"/>
              </a:lnSpc>
              <a:spcAft>
                <a:spcPts val="600"/>
              </a:spcAft>
            </a:pPr>
            <a:r>
              <a:rPr lang="vi-VN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Jinja2 </a:t>
            </a:r>
            <a:r>
              <a:rPr lang="vi-VN" sz="20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Templates</a:t>
            </a:r>
            <a:endParaRPr lang="vi-VN" sz="20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55896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text&#10;&#10;Description automatically generated">
            <a:extLst>
              <a:ext uri="{FF2B5EF4-FFF2-40B4-BE49-F238E27FC236}">
                <a16:creationId xmlns:a16="http://schemas.microsoft.com/office/drawing/2014/main" id="{3E07DF1B-EA8E-0E68-99D8-83F607D69F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4680" y="1297725"/>
            <a:ext cx="4115864" cy="367414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734" name="Google Shape;734;p50"/>
          <p:cNvSpPr/>
          <p:nvPr/>
        </p:nvSpPr>
        <p:spPr>
          <a:xfrm>
            <a:off x="474777" y="1322276"/>
            <a:ext cx="3501900" cy="3573900"/>
          </a:xfrm>
          <a:prstGeom prst="roundRect">
            <a:avLst>
              <a:gd name="adj" fmla="val 4580"/>
            </a:avLst>
          </a:prstGeom>
          <a:solidFill>
            <a:schemeClr val="accent3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vi-VN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Flaskr</a:t>
            </a:r>
            <a:r>
              <a:rPr lang="vi-VN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bao </a:t>
            </a:r>
            <a:r>
              <a:rPr lang="vi-VN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gồm</a:t>
            </a:r>
            <a:r>
              <a:rPr lang="vi-VN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code</a:t>
            </a:r>
            <a:r>
              <a:rPr lang="vi-VN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vi-VN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files</a:t>
            </a:r>
            <a:r>
              <a:rPr lang="vi-VN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lang="vi-VN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project</a:t>
            </a:r>
            <a:endParaRPr lang="en-US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vi-VN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Tests</a:t>
            </a:r>
            <a:r>
              <a:rPr lang="vi-VN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bao </a:t>
            </a:r>
            <a:r>
              <a:rPr lang="vi-VN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gồm</a:t>
            </a:r>
            <a:r>
              <a:rPr lang="vi-VN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vi-VN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files</a:t>
            </a:r>
            <a:r>
              <a:rPr lang="vi-VN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test</a:t>
            </a:r>
            <a:endParaRPr lang="en-US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vi-VN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Venv</a:t>
            </a:r>
            <a:r>
              <a:rPr lang="vi-VN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Môi </a:t>
            </a:r>
            <a:r>
              <a:rPr lang="vi-VN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trường</a:t>
            </a:r>
            <a:r>
              <a:rPr lang="vi-VN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vi-VN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vi-VN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dependencies</a:t>
            </a:r>
            <a:endParaRPr lang="en-US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vi-VN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vi-VN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py</a:t>
            </a:r>
            <a:r>
              <a:rPr lang="vi-VN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vi-VN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vi-VN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files</a:t>
            </a:r>
            <a:r>
              <a:rPr lang="vi-VN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code</a:t>
            </a:r>
            <a:r>
              <a:rPr lang="vi-VN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python</a:t>
            </a:r>
            <a:endParaRPr lang="en-US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vi-VN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Templates</a:t>
            </a:r>
            <a:r>
              <a:rPr lang="vi-VN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bao </a:t>
            </a:r>
            <a:r>
              <a:rPr lang="vi-VN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gồm</a:t>
            </a:r>
            <a:r>
              <a:rPr lang="vi-VN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vi-VN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files</a:t>
            </a:r>
            <a:r>
              <a:rPr lang="vi-VN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HTML</a:t>
            </a: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Static: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gồm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vi-VN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file</a:t>
            </a:r>
            <a:r>
              <a:rPr lang="vi-VN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CSS </a:t>
            </a:r>
            <a:r>
              <a:rPr lang="vi-VN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vi-VN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Javascript</a:t>
            </a:r>
            <a:endParaRPr lang="en-US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35" name="Google Shape;735;p50"/>
          <p:cNvSpPr/>
          <p:nvPr/>
        </p:nvSpPr>
        <p:spPr>
          <a:xfrm>
            <a:off x="365700" y="365700"/>
            <a:ext cx="8412600" cy="718800"/>
          </a:xfrm>
          <a:prstGeom prst="roundRect">
            <a:avLst>
              <a:gd name="adj" fmla="val 20371"/>
            </a:avLst>
          </a:pr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36" name="Google Shape;736;p50"/>
          <p:cNvGrpSpPr/>
          <p:nvPr/>
        </p:nvGrpSpPr>
        <p:grpSpPr>
          <a:xfrm>
            <a:off x="8214848" y="774926"/>
            <a:ext cx="822125" cy="619150"/>
            <a:chOff x="1574625" y="624700"/>
            <a:chExt cx="822125" cy="619150"/>
          </a:xfrm>
        </p:grpSpPr>
        <p:sp>
          <p:nvSpPr>
            <p:cNvPr id="737" name="Google Shape;737;p50"/>
            <p:cNvSpPr/>
            <p:nvPr/>
          </p:nvSpPr>
          <p:spPr>
            <a:xfrm>
              <a:off x="1574625" y="624700"/>
              <a:ext cx="822125" cy="547350"/>
            </a:xfrm>
            <a:custGeom>
              <a:avLst/>
              <a:gdLst/>
              <a:ahLst/>
              <a:cxnLst/>
              <a:rect l="l" t="t" r="r" b="b"/>
              <a:pathLst>
                <a:path w="32885" h="21894" extrusionOk="0">
                  <a:moveTo>
                    <a:pt x="13561" y="1"/>
                  </a:moveTo>
                  <a:cubicBezTo>
                    <a:pt x="13302" y="1"/>
                    <a:pt x="13040" y="16"/>
                    <a:pt x="12776" y="48"/>
                  </a:cubicBezTo>
                  <a:cubicBezTo>
                    <a:pt x="9474" y="415"/>
                    <a:pt x="6972" y="3217"/>
                    <a:pt x="6972" y="6553"/>
                  </a:cubicBezTo>
                  <a:lnTo>
                    <a:pt x="6972" y="6920"/>
                  </a:lnTo>
                  <a:cubicBezTo>
                    <a:pt x="6372" y="6686"/>
                    <a:pt x="5771" y="6553"/>
                    <a:pt x="5138" y="6553"/>
                  </a:cubicBezTo>
                  <a:cubicBezTo>
                    <a:pt x="2336" y="6553"/>
                    <a:pt x="34" y="8788"/>
                    <a:pt x="34" y="11590"/>
                  </a:cubicBezTo>
                  <a:cubicBezTo>
                    <a:pt x="1" y="14392"/>
                    <a:pt x="2236" y="16693"/>
                    <a:pt x="5071" y="16727"/>
                  </a:cubicBezTo>
                  <a:cubicBezTo>
                    <a:pt x="4771" y="18962"/>
                    <a:pt x="6172" y="21097"/>
                    <a:pt x="8373" y="21730"/>
                  </a:cubicBezTo>
                  <a:cubicBezTo>
                    <a:pt x="8777" y="21840"/>
                    <a:pt x="9185" y="21893"/>
                    <a:pt x="9588" y="21893"/>
                  </a:cubicBezTo>
                  <a:cubicBezTo>
                    <a:pt x="11383" y="21893"/>
                    <a:pt x="13075" y="20845"/>
                    <a:pt x="13811" y="19128"/>
                  </a:cubicBezTo>
                  <a:cubicBezTo>
                    <a:pt x="14381" y="20490"/>
                    <a:pt x="15588" y="21125"/>
                    <a:pt x="16793" y="21125"/>
                  </a:cubicBezTo>
                  <a:cubicBezTo>
                    <a:pt x="18335" y="21125"/>
                    <a:pt x="19876" y="20085"/>
                    <a:pt x="20082" y="18194"/>
                  </a:cubicBezTo>
                  <a:cubicBezTo>
                    <a:pt x="21408" y="19659"/>
                    <a:pt x="23175" y="20351"/>
                    <a:pt x="24925" y="20351"/>
                  </a:cubicBezTo>
                  <a:cubicBezTo>
                    <a:pt x="27401" y="20351"/>
                    <a:pt x="29842" y="18967"/>
                    <a:pt x="30956" y="16426"/>
                  </a:cubicBezTo>
                  <a:cubicBezTo>
                    <a:pt x="32884" y="12071"/>
                    <a:pt x="29677" y="7186"/>
                    <a:pt x="24966" y="7186"/>
                  </a:cubicBezTo>
                  <a:cubicBezTo>
                    <a:pt x="24950" y="7186"/>
                    <a:pt x="24934" y="7186"/>
                    <a:pt x="24918" y="7187"/>
                  </a:cubicBezTo>
                  <a:cubicBezTo>
                    <a:pt x="24585" y="7187"/>
                    <a:pt x="24251" y="7220"/>
                    <a:pt x="23918" y="7253"/>
                  </a:cubicBezTo>
                  <a:cubicBezTo>
                    <a:pt x="24785" y="5474"/>
                    <a:pt x="23311" y="3944"/>
                    <a:pt x="21803" y="3944"/>
                  </a:cubicBezTo>
                  <a:cubicBezTo>
                    <a:pt x="21105" y="3944"/>
                    <a:pt x="20400" y="4271"/>
                    <a:pt x="19915" y="5052"/>
                  </a:cubicBezTo>
                  <a:cubicBezTo>
                    <a:pt x="19209" y="2074"/>
                    <a:pt x="16554" y="1"/>
                    <a:pt x="13561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50"/>
            <p:cNvSpPr/>
            <p:nvPr/>
          </p:nvSpPr>
          <p:spPr>
            <a:xfrm>
              <a:off x="1790625" y="837925"/>
              <a:ext cx="274375" cy="405925"/>
            </a:xfrm>
            <a:custGeom>
              <a:avLst/>
              <a:gdLst/>
              <a:ahLst/>
              <a:cxnLst/>
              <a:rect l="l" t="t" r="r" b="b"/>
              <a:pathLst>
                <a:path w="10975" h="16237" extrusionOk="0">
                  <a:moveTo>
                    <a:pt x="5471" y="0"/>
                  </a:moveTo>
                  <a:cubicBezTo>
                    <a:pt x="5196" y="0"/>
                    <a:pt x="4920" y="109"/>
                    <a:pt x="4704" y="325"/>
                  </a:cubicBezTo>
                  <a:lnTo>
                    <a:pt x="601" y="4462"/>
                  </a:lnTo>
                  <a:cubicBezTo>
                    <a:pt x="0" y="5062"/>
                    <a:pt x="167" y="5996"/>
                    <a:pt x="1268" y="5996"/>
                  </a:cubicBezTo>
                  <a:lnTo>
                    <a:pt x="3269" y="5996"/>
                  </a:lnTo>
                  <a:lnTo>
                    <a:pt x="3269" y="15169"/>
                  </a:lnTo>
                  <a:cubicBezTo>
                    <a:pt x="3269" y="15736"/>
                    <a:pt x="3736" y="16237"/>
                    <a:pt x="4337" y="16237"/>
                  </a:cubicBezTo>
                  <a:lnTo>
                    <a:pt x="6572" y="16237"/>
                  </a:lnTo>
                  <a:cubicBezTo>
                    <a:pt x="7172" y="16237"/>
                    <a:pt x="7672" y="15770"/>
                    <a:pt x="7672" y="15169"/>
                  </a:cubicBezTo>
                  <a:lnTo>
                    <a:pt x="7672" y="5996"/>
                  </a:lnTo>
                  <a:lnTo>
                    <a:pt x="9674" y="5996"/>
                  </a:lnTo>
                  <a:cubicBezTo>
                    <a:pt x="10775" y="5996"/>
                    <a:pt x="10975" y="5062"/>
                    <a:pt x="10374" y="4462"/>
                  </a:cubicBezTo>
                  <a:lnTo>
                    <a:pt x="6238" y="325"/>
                  </a:lnTo>
                  <a:cubicBezTo>
                    <a:pt x="6021" y="109"/>
                    <a:pt x="5746" y="0"/>
                    <a:pt x="5471" y="0"/>
                  </a:cubicBezTo>
                  <a:close/>
                </a:path>
              </a:pathLst>
            </a:custGeom>
            <a:solidFill>
              <a:schemeClr val="dk2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9" name="Google Shape;739;p50"/>
          <p:cNvGrpSpPr/>
          <p:nvPr/>
        </p:nvGrpSpPr>
        <p:grpSpPr>
          <a:xfrm>
            <a:off x="136001" y="144004"/>
            <a:ext cx="620006" cy="527370"/>
            <a:chOff x="3475975" y="624225"/>
            <a:chExt cx="737225" cy="627150"/>
          </a:xfrm>
        </p:grpSpPr>
        <p:sp>
          <p:nvSpPr>
            <p:cNvPr id="740" name="Google Shape;740;p50"/>
            <p:cNvSpPr/>
            <p:nvPr/>
          </p:nvSpPr>
          <p:spPr>
            <a:xfrm>
              <a:off x="3475975" y="624225"/>
              <a:ext cx="737225" cy="627150"/>
            </a:xfrm>
            <a:custGeom>
              <a:avLst/>
              <a:gdLst/>
              <a:ahLst/>
              <a:cxnLst/>
              <a:rect l="l" t="t" r="r" b="b"/>
              <a:pathLst>
                <a:path w="29489" h="25086" extrusionOk="0">
                  <a:moveTo>
                    <a:pt x="2369" y="0"/>
                  </a:moveTo>
                  <a:cubicBezTo>
                    <a:pt x="1068" y="0"/>
                    <a:pt x="1" y="1068"/>
                    <a:pt x="1" y="2369"/>
                  </a:cubicBezTo>
                  <a:lnTo>
                    <a:pt x="1" y="14611"/>
                  </a:lnTo>
                  <a:cubicBezTo>
                    <a:pt x="1" y="15912"/>
                    <a:pt x="1068" y="16979"/>
                    <a:pt x="2369" y="16979"/>
                  </a:cubicBezTo>
                  <a:lnTo>
                    <a:pt x="11276" y="16979"/>
                  </a:lnTo>
                  <a:lnTo>
                    <a:pt x="9274" y="25085"/>
                  </a:lnTo>
                  <a:lnTo>
                    <a:pt x="19115" y="16979"/>
                  </a:lnTo>
                  <a:lnTo>
                    <a:pt x="27120" y="16979"/>
                  </a:lnTo>
                  <a:cubicBezTo>
                    <a:pt x="28421" y="16979"/>
                    <a:pt x="29489" y="15912"/>
                    <a:pt x="29489" y="14611"/>
                  </a:cubicBezTo>
                  <a:lnTo>
                    <a:pt x="29489" y="2369"/>
                  </a:lnTo>
                  <a:cubicBezTo>
                    <a:pt x="29489" y="1068"/>
                    <a:pt x="28421" y="0"/>
                    <a:pt x="27120" y="0"/>
                  </a:cubicBezTo>
                  <a:close/>
                </a:path>
              </a:pathLst>
            </a:custGeom>
            <a:solidFill>
              <a:schemeClr val="accent2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50"/>
            <p:cNvSpPr/>
            <p:nvPr/>
          </p:nvSpPr>
          <p:spPr>
            <a:xfrm>
              <a:off x="3616925" y="801850"/>
              <a:ext cx="80075" cy="68625"/>
            </a:xfrm>
            <a:custGeom>
              <a:avLst/>
              <a:gdLst/>
              <a:ahLst/>
              <a:cxnLst/>
              <a:rect l="l" t="t" r="r" b="b"/>
              <a:pathLst>
                <a:path w="3203" h="2745" extrusionOk="0">
                  <a:moveTo>
                    <a:pt x="1835" y="0"/>
                  </a:moveTo>
                  <a:cubicBezTo>
                    <a:pt x="601" y="0"/>
                    <a:pt x="0" y="1502"/>
                    <a:pt x="868" y="2335"/>
                  </a:cubicBezTo>
                  <a:cubicBezTo>
                    <a:pt x="1150" y="2618"/>
                    <a:pt x="1496" y="2745"/>
                    <a:pt x="1834" y="2745"/>
                  </a:cubicBezTo>
                  <a:cubicBezTo>
                    <a:pt x="2535" y="2745"/>
                    <a:pt x="3203" y="2201"/>
                    <a:pt x="3203" y="1368"/>
                  </a:cubicBezTo>
                  <a:cubicBezTo>
                    <a:pt x="3203" y="634"/>
                    <a:pt x="2602" y="0"/>
                    <a:pt x="1835" y="0"/>
                  </a:cubicBezTo>
                  <a:close/>
                </a:path>
              </a:pathLst>
            </a:custGeom>
            <a:solidFill>
              <a:schemeClr val="accent3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50"/>
            <p:cNvSpPr/>
            <p:nvPr/>
          </p:nvSpPr>
          <p:spPr>
            <a:xfrm>
              <a:off x="3798725" y="801850"/>
              <a:ext cx="80075" cy="68625"/>
            </a:xfrm>
            <a:custGeom>
              <a:avLst/>
              <a:gdLst/>
              <a:ahLst/>
              <a:cxnLst/>
              <a:rect l="l" t="t" r="r" b="b"/>
              <a:pathLst>
                <a:path w="3203" h="2745" extrusionOk="0">
                  <a:moveTo>
                    <a:pt x="1835" y="0"/>
                  </a:moveTo>
                  <a:cubicBezTo>
                    <a:pt x="601" y="0"/>
                    <a:pt x="0" y="1502"/>
                    <a:pt x="867" y="2335"/>
                  </a:cubicBezTo>
                  <a:cubicBezTo>
                    <a:pt x="1150" y="2618"/>
                    <a:pt x="1496" y="2745"/>
                    <a:pt x="1834" y="2745"/>
                  </a:cubicBezTo>
                  <a:cubicBezTo>
                    <a:pt x="2535" y="2745"/>
                    <a:pt x="3202" y="2201"/>
                    <a:pt x="3202" y="1368"/>
                  </a:cubicBezTo>
                  <a:cubicBezTo>
                    <a:pt x="3202" y="634"/>
                    <a:pt x="2602" y="0"/>
                    <a:pt x="1835" y="0"/>
                  </a:cubicBezTo>
                  <a:close/>
                </a:path>
              </a:pathLst>
            </a:custGeom>
            <a:solidFill>
              <a:schemeClr val="accent3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50"/>
            <p:cNvSpPr/>
            <p:nvPr/>
          </p:nvSpPr>
          <p:spPr>
            <a:xfrm>
              <a:off x="3980525" y="801850"/>
              <a:ext cx="80075" cy="68625"/>
            </a:xfrm>
            <a:custGeom>
              <a:avLst/>
              <a:gdLst/>
              <a:ahLst/>
              <a:cxnLst/>
              <a:rect l="l" t="t" r="r" b="b"/>
              <a:pathLst>
                <a:path w="3203" h="2745" extrusionOk="0">
                  <a:moveTo>
                    <a:pt x="1835" y="0"/>
                  </a:moveTo>
                  <a:cubicBezTo>
                    <a:pt x="600" y="0"/>
                    <a:pt x="0" y="1502"/>
                    <a:pt x="867" y="2335"/>
                  </a:cubicBezTo>
                  <a:cubicBezTo>
                    <a:pt x="1139" y="2618"/>
                    <a:pt x="1481" y="2745"/>
                    <a:pt x="1819" y="2745"/>
                  </a:cubicBezTo>
                  <a:cubicBezTo>
                    <a:pt x="2520" y="2745"/>
                    <a:pt x="3202" y="2201"/>
                    <a:pt x="3202" y="1368"/>
                  </a:cubicBezTo>
                  <a:cubicBezTo>
                    <a:pt x="3202" y="634"/>
                    <a:pt x="2569" y="0"/>
                    <a:pt x="1835" y="0"/>
                  </a:cubicBezTo>
                  <a:close/>
                </a:path>
              </a:pathLst>
            </a:custGeom>
            <a:solidFill>
              <a:schemeClr val="accent3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4" name="Google Shape;744;p50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>
              <a:buClr>
                <a:srgbClr val="000000"/>
              </a:buClr>
            </a:pPr>
            <a:r>
              <a:rPr lang="vi-VN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CẤU TRÚC FLASK PROJECT</a:t>
            </a:r>
          </a:p>
        </p:txBody>
      </p:sp>
    </p:spTree>
    <p:extLst>
      <p:ext uri="{BB962C8B-B14F-4D97-AF65-F5344CB8AC3E}">
        <p14:creationId xmlns:p14="http://schemas.microsoft.com/office/powerpoint/2010/main" val="791516824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50"/>
          <p:cNvSpPr/>
          <p:nvPr/>
        </p:nvSpPr>
        <p:spPr>
          <a:xfrm>
            <a:off x="365700" y="365700"/>
            <a:ext cx="8412600" cy="718800"/>
          </a:xfrm>
          <a:prstGeom prst="roundRect">
            <a:avLst>
              <a:gd name="adj" fmla="val 20371"/>
            </a:avLst>
          </a:pr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36" name="Google Shape;736;p50"/>
          <p:cNvGrpSpPr/>
          <p:nvPr/>
        </p:nvGrpSpPr>
        <p:grpSpPr>
          <a:xfrm>
            <a:off x="8214848" y="774926"/>
            <a:ext cx="822125" cy="619150"/>
            <a:chOff x="1574625" y="624700"/>
            <a:chExt cx="822125" cy="619150"/>
          </a:xfrm>
        </p:grpSpPr>
        <p:sp>
          <p:nvSpPr>
            <p:cNvPr id="737" name="Google Shape;737;p50"/>
            <p:cNvSpPr/>
            <p:nvPr/>
          </p:nvSpPr>
          <p:spPr>
            <a:xfrm>
              <a:off x="1574625" y="624700"/>
              <a:ext cx="822125" cy="547350"/>
            </a:xfrm>
            <a:custGeom>
              <a:avLst/>
              <a:gdLst/>
              <a:ahLst/>
              <a:cxnLst/>
              <a:rect l="l" t="t" r="r" b="b"/>
              <a:pathLst>
                <a:path w="32885" h="21894" extrusionOk="0">
                  <a:moveTo>
                    <a:pt x="13561" y="1"/>
                  </a:moveTo>
                  <a:cubicBezTo>
                    <a:pt x="13302" y="1"/>
                    <a:pt x="13040" y="16"/>
                    <a:pt x="12776" y="48"/>
                  </a:cubicBezTo>
                  <a:cubicBezTo>
                    <a:pt x="9474" y="415"/>
                    <a:pt x="6972" y="3217"/>
                    <a:pt x="6972" y="6553"/>
                  </a:cubicBezTo>
                  <a:lnTo>
                    <a:pt x="6972" y="6920"/>
                  </a:lnTo>
                  <a:cubicBezTo>
                    <a:pt x="6372" y="6686"/>
                    <a:pt x="5771" y="6553"/>
                    <a:pt x="5138" y="6553"/>
                  </a:cubicBezTo>
                  <a:cubicBezTo>
                    <a:pt x="2336" y="6553"/>
                    <a:pt x="34" y="8788"/>
                    <a:pt x="34" y="11590"/>
                  </a:cubicBezTo>
                  <a:cubicBezTo>
                    <a:pt x="1" y="14392"/>
                    <a:pt x="2236" y="16693"/>
                    <a:pt x="5071" y="16727"/>
                  </a:cubicBezTo>
                  <a:cubicBezTo>
                    <a:pt x="4771" y="18962"/>
                    <a:pt x="6172" y="21097"/>
                    <a:pt x="8373" y="21730"/>
                  </a:cubicBezTo>
                  <a:cubicBezTo>
                    <a:pt x="8777" y="21840"/>
                    <a:pt x="9185" y="21893"/>
                    <a:pt x="9588" y="21893"/>
                  </a:cubicBezTo>
                  <a:cubicBezTo>
                    <a:pt x="11383" y="21893"/>
                    <a:pt x="13075" y="20845"/>
                    <a:pt x="13811" y="19128"/>
                  </a:cubicBezTo>
                  <a:cubicBezTo>
                    <a:pt x="14381" y="20490"/>
                    <a:pt x="15588" y="21125"/>
                    <a:pt x="16793" y="21125"/>
                  </a:cubicBezTo>
                  <a:cubicBezTo>
                    <a:pt x="18335" y="21125"/>
                    <a:pt x="19876" y="20085"/>
                    <a:pt x="20082" y="18194"/>
                  </a:cubicBezTo>
                  <a:cubicBezTo>
                    <a:pt x="21408" y="19659"/>
                    <a:pt x="23175" y="20351"/>
                    <a:pt x="24925" y="20351"/>
                  </a:cubicBezTo>
                  <a:cubicBezTo>
                    <a:pt x="27401" y="20351"/>
                    <a:pt x="29842" y="18967"/>
                    <a:pt x="30956" y="16426"/>
                  </a:cubicBezTo>
                  <a:cubicBezTo>
                    <a:pt x="32884" y="12071"/>
                    <a:pt x="29677" y="7186"/>
                    <a:pt x="24966" y="7186"/>
                  </a:cubicBezTo>
                  <a:cubicBezTo>
                    <a:pt x="24950" y="7186"/>
                    <a:pt x="24934" y="7186"/>
                    <a:pt x="24918" y="7187"/>
                  </a:cubicBezTo>
                  <a:cubicBezTo>
                    <a:pt x="24585" y="7187"/>
                    <a:pt x="24251" y="7220"/>
                    <a:pt x="23918" y="7253"/>
                  </a:cubicBezTo>
                  <a:cubicBezTo>
                    <a:pt x="24785" y="5474"/>
                    <a:pt x="23311" y="3944"/>
                    <a:pt x="21803" y="3944"/>
                  </a:cubicBezTo>
                  <a:cubicBezTo>
                    <a:pt x="21105" y="3944"/>
                    <a:pt x="20400" y="4271"/>
                    <a:pt x="19915" y="5052"/>
                  </a:cubicBezTo>
                  <a:cubicBezTo>
                    <a:pt x="19209" y="2074"/>
                    <a:pt x="16554" y="1"/>
                    <a:pt x="13561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50"/>
            <p:cNvSpPr/>
            <p:nvPr/>
          </p:nvSpPr>
          <p:spPr>
            <a:xfrm>
              <a:off x="1790625" y="837925"/>
              <a:ext cx="274375" cy="405925"/>
            </a:xfrm>
            <a:custGeom>
              <a:avLst/>
              <a:gdLst/>
              <a:ahLst/>
              <a:cxnLst/>
              <a:rect l="l" t="t" r="r" b="b"/>
              <a:pathLst>
                <a:path w="10975" h="16237" extrusionOk="0">
                  <a:moveTo>
                    <a:pt x="5471" y="0"/>
                  </a:moveTo>
                  <a:cubicBezTo>
                    <a:pt x="5196" y="0"/>
                    <a:pt x="4920" y="109"/>
                    <a:pt x="4704" y="325"/>
                  </a:cubicBezTo>
                  <a:lnTo>
                    <a:pt x="601" y="4462"/>
                  </a:lnTo>
                  <a:cubicBezTo>
                    <a:pt x="0" y="5062"/>
                    <a:pt x="167" y="5996"/>
                    <a:pt x="1268" y="5996"/>
                  </a:cubicBezTo>
                  <a:lnTo>
                    <a:pt x="3269" y="5996"/>
                  </a:lnTo>
                  <a:lnTo>
                    <a:pt x="3269" y="15169"/>
                  </a:lnTo>
                  <a:cubicBezTo>
                    <a:pt x="3269" y="15736"/>
                    <a:pt x="3736" y="16237"/>
                    <a:pt x="4337" y="16237"/>
                  </a:cubicBezTo>
                  <a:lnTo>
                    <a:pt x="6572" y="16237"/>
                  </a:lnTo>
                  <a:cubicBezTo>
                    <a:pt x="7172" y="16237"/>
                    <a:pt x="7672" y="15770"/>
                    <a:pt x="7672" y="15169"/>
                  </a:cubicBezTo>
                  <a:lnTo>
                    <a:pt x="7672" y="5996"/>
                  </a:lnTo>
                  <a:lnTo>
                    <a:pt x="9674" y="5996"/>
                  </a:lnTo>
                  <a:cubicBezTo>
                    <a:pt x="10775" y="5996"/>
                    <a:pt x="10975" y="5062"/>
                    <a:pt x="10374" y="4462"/>
                  </a:cubicBezTo>
                  <a:lnTo>
                    <a:pt x="6238" y="325"/>
                  </a:lnTo>
                  <a:cubicBezTo>
                    <a:pt x="6021" y="109"/>
                    <a:pt x="5746" y="0"/>
                    <a:pt x="5471" y="0"/>
                  </a:cubicBezTo>
                  <a:close/>
                </a:path>
              </a:pathLst>
            </a:custGeom>
            <a:solidFill>
              <a:schemeClr val="dk2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9" name="Google Shape;739;p50"/>
          <p:cNvGrpSpPr/>
          <p:nvPr/>
        </p:nvGrpSpPr>
        <p:grpSpPr>
          <a:xfrm>
            <a:off x="136001" y="144004"/>
            <a:ext cx="620006" cy="527370"/>
            <a:chOff x="3475975" y="624225"/>
            <a:chExt cx="737225" cy="627150"/>
          </a:xfrm>
        </p:grpSpPr>
        <p:sp>
          <p:nvSpPr>
            <p:cNvPr id="740" name="Google Shape;740;p50"/>
            <p:cNvSpPr/>
            <p:nvPr/>
          </p:nvSpPr>
          <p:spPr>
            <a:xfrm>
              <a:off x="3475975" y="624225"/>
              <a:ext cx="737225" cy="627150"/>
            </a:xfrm>
            <a:custGeom>
              <a:avLst/>
              <a:gdLst/>
              <a:ahLst/>
              <a:cxnLst/>
              <a:rect l="l" t="t" r="r" b="b"/>
              <a:pathLst>
                <a:path w="29489" h="25086" extrusionOk="0">
                  <a:moveTo>
                    <a:pt x="2369" y="0"/>
                  </a:moveTo>
                  <a:cubicBezTo>
                    <a:pt x="1068" y="0"/>
                    <a:pt x="1" y="1068"/>
                    <a:pt x="1" y="2369"/>
                  </a:cubicBezTo>
                  <a:lnTo>
                    <a:pt x="1" y="14611"/>
                  </a:lnTo>
                  <a:cubicBezTo>
                    <a:pt x="1" y="15912"/>
                    <a:pt x="1068" y="16979"/>
                    <a:pt x="2369" y="16979"/>
                  </a:cubicBezTo>
                  <a:lnTo>
                    <a:pt x="11276" y="16979"/>
                  </a:lnTo>
                  <a:lnTo>
                    <a:pt x="9274" y="25085"/>
                  </a:lnTo>
                  <a:lnTo>
                    <a:pt x="19115" y="16979"/>
                  </a:lnTo>
                  <a:lnTo>
                    <a:pt x="27120" y="16979"/>
                  </a:lnTo>
                  <a:cubicBezTo>
                    <a:pt x="28421" y="16979"/>
                    <a:pt x="29489" y="15912"/>
                    <a:pt x="29489" y="14611"/>
                  </a:cubicBezTo>
                  <a:lnTo>
                    <a:pt x="29489" y="2369"/>
                  </a:lnTo>
                  <a:cubicBezTo>
                    <a:pt x="29489" y="1068"/>
                    <a:pt x="28421" y="0"/>
                    <a:pt x="27120" y="0"/>
                  </a:cubicBezTo>
                  <a:close/>
                </a:path>
              </a:pathLst>
            </a:custGeom>
            <a:solidFill>
              <a:schemeClr val="accent2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50"/>
            <p:cNvSpPr/>
            <p:nvPr/>
          </p:nvSpPr>
          <p:spPr>
            <a:xfrm>
              <a:off x="3616925" y="801850"/>
              <a:ext cx="80075" cy="68625"/>
            </a:xfrm>
            <a:custGeom>
              <a:avLst/>
              <a:gdLst/>
              <a:ahLst/>
              <a:cxnLst/>
              <a:rect l="l" t="t" r="r" b="b"/>
              <a:pathLst>
                <a:path w="3203" h="2745" extrusionOk="0">
                  <a:moveTo>
                    <a:pt x="1835" y="0"/>
                  </a:moveTo>
                  <a:cubicBezTo>
                    <a:pt x="601" y="0"/>
                    <a:pt x="0" y="1502"/>
                    <a:pt x="868" y="2335"/>
                  </a:cubicBezTo>
                  <a:cubicBezTo>
                    <a:pt x="1150" y="2618"/>
                    <a:pt x="1496" y="2745"/>
                    <a:pt x="1834" y="2745"/>
                  </a:cubicBezTo>
                  <a:cubicBezTo>
                    <a:pt x="2535" y="2745"/>
                    <a:pt x="3203" y="2201"/>
                    <a:pt x="3203" y="1368"/>
                  </a:cubicBezTo>
                  <a:cubicBezTo>
                    <a:pt x="3203" y="634"/>
                    <a:pt x="2602" y="0"/>
                    <a:pt x="1835" y="0"/>
                  </a:cubicBezTo>
                  <a:close/>
                </a:path>
              </a:pathLst>
            </a:custGeom>
            <a:solidFill>
              <a:schemeClr val="accent3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50"/>
            <p:cNvSpPr/>
            <p:nvPr/>
          </p:nvSpPr>
          <p:spPr>
            <a:xfrm>
              <a:off x="3798725" y="801850"/>
              <a:ext cx="80075" cy="68625"/>
            </a:xfrm>
            <a:custGeom>
              <a:avLst/>
              <a:gdLst/>
              <a:ahLst/>
              <a:cxnLst/>
              <a:rect l="l" t="t" r="r" b="b"/>
              <a:pathLst>
                <a:path w="3203" h="2745" extrusionOk="0">
                  <a:moveTo>
                    <a:pt x="1835" y="0"/>
                  </a:moveTo>
                  <a:cubicBezTo>
                    <a:pt x="601" y="0"/>
                    <a:pt x="0" y="1502"/>
                    <a:pt x="867" y="2335"/>
                  </a:cubicBezTo>
                  <a:cubicBezTo>
                    <a:pt x="1150" y="2618"/>
                    <a:pt x="1496" y="2745"/>
                    <a:pt x="1834" y="2745"/>
                  </a:cubicBezTo>
                  <a:cubicBezTo>
                    <a:pt x="2535" y="2745"/>
                    <a:pt x="3202" y="2201"/>
                    <a:pt x="3202" y="1368"/>
                  </a:cubicBezTo>
                  <a:cubicBezTo>
                    <a:pt x="3202" y="634"/>
                    <a:pt x="2602" y="0"/>
                    <a:pt x="1835" y="0"/>
                  </a:cubicBezTo>
                  <a:close/>
                </a:path>
              </a:pathLst>
            </a:custGeom>
            <a:solidFill>
              <a:schemeClr val="accent3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50"/>
            <p:cNvSpPr/>
            <p:nvPr/>
          </p:nvSpPr>
          <p:spPr>
            <a:xfrm>
              <a:off x="3980525" y="801850"/>
              <a:ext cx="80075" cy="68625"/>
            </a:xfrm>
            <a:custGeom>
              <a:avLst/>
              <a:gdLst/>
              <a:ahLst/>
              <a:cxnLst/>
              <a:rect l="l" t="t" r="r" b="b"/>
              <a:pathLst>
                <a:path w="3203" h="2745" extrusionOk="0">
                  <a:moveTo>
                    <a:pt x="1835" y="0"/>
                  </a:moveTo>
                  <a:cubicBezTo>
                    <a:pt x="600" y="0"/>
                    <a:pt x="0" y="1502"/>
                    <a:pt x="867" y="2335"/>
                  </a:cubicBezTo>
                  <a:cubicBezTo>
                    <a:pt x="1139" y="2618"/>
                    <a:pt x="1481" y="2745"/>
                    <a:pt x="1819" y="2745"/>
                  </a:cubicBezTo>
                  <a:cubicBezTo>
                    <a:pt x="2520" y="2745"/>
                    <a:pt x="3202" y="2201"/>
                    <a:pt x="3202" y="1368"/>
                  </a:cubicBezTo>
                  <a:cubicBezTo>
                    <a:pt x="3202" y="634"/>
                    <a:pt x="2569" y="0"/>
                    <a:pt x="1835" y="0"/>
                  </a:cubicBezTo>
                  <a:close/>
                </a:path>
              </a:pathLst>
            </a:custGeom>
            <a:solidFill>
              <a:schemeClr val="accent3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4" name="Google Shape;744;p50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>
              <a:buClr>
                <a:srgbClr val="000000"/>
              </a:buClr>
            </a:pPr>
            <a:r>
              <a:rPr lang="vi-VN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ROUTING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DA4FDD3-73EC-5D9D-1EF3-838E426B6C7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35" t="10648" r="9142" b="9810"/>
          <a:stretch/>
        </p:blipFill>
        <p:spPr bwMode="auto">
          <a:xfrm>
            <a:off x="254540" y="2205081"/>
            <a:ext cx="3356054" cy="2572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FE4DE94-7932-76C0-1DE0-E2606BC14B3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42" t="-253" r="12788" b="71318"/>
          <a:stretch/>
        </p:blipFill>
        <p:spPr>
          <a:xfrm>
            <a:off x="3831053" y="2344252"/>
            <a:ext cx="5058407" cy="95688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F77BD41E-7E90-F5F0-F42F-8DFFC386A50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271" b="65406"/>
          <a:stretch/>
        </p:blipFill>
        <p:spPr>
          <a:xfrm>
            <a:off x="3831053" y="3629933"/>
            <a:ext cx="5058407" cy="95688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C20CB5B-2427-8B67-27EF-B57C94544249}"/>
              </a:ext>
            </a:extLst>
          </p:cNvPr>
          <p:cNvSpPr txBox="1"/>
          <p:nvPr/>
        </p:nvSpPr>
        <p:spPr>
          <a:xfrm>
            <a:off x="756007" y="1525487"/>
            <a:ext cx="60709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Được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dùng</a:t>
            </a:r>
            <a:r>
              <a:rPr lang="vi-VN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để</a:t>
            </a:r>
            <a:r>
              <a:rPr lang="vi-VN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di </a:t>
            </a:r>
            <a:r>
              <a:rPr lang="vi-VN" sz="18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chuyển</a:t>
            </a:r>
            <a:r>
              <a:rPr lang="vi-VN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tới</a:t>
            </a:r>
            <a:r>
              <a:rPr lang="vi-VN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các</a:t>
            </a:r>
            <a:r>
              <a:rPr lang="vi-VN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pages</a:t>
            </a:r>
            <a:r>
              <a:rPr lang="vi-VN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thông qua URL</a:t>
            </a:r>
            <a:endParaRPr 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283524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50"/>
          <p:cNvSpPr/>
          <p:nvPr/>
        </p:nvSpPr>
        <p:spPr>
          <a:xfrm>
            <a:off x="365700" y="365700"/>
            <a:ext cx="8412600" cy="718800"/>
          </a:xfrm>
          <a:prstGeom prst="roundRect">
            <a:avLst>
              <a:gd name="adj" fmla="val 20371"/>
            </a:avLst>
          </a:pr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36" name="Google Shape;736;p50"/>
          <p:cNvGrpSpPr/>
          <p:nvPr/>
        </p:nvGrpSpPr>
        <p:grpSpPr>
          <a:xfrm>
            <a:off x="8214848" y="774926"/>
            <a:ext cx="822125" cy="619150"/>
            <a:chOff x="1574625" y="624700"/>
            <a:chExt cx="822125" cy="619150"/>
          </a:xfrm>
        </p:grpSpPr>
        <p:sp>
          <p:nvSpPr>
            <p:cNvPr id="737" name="Google Shape;737;p50"/>
            <p:cNvSpPr/>
            <p:nvPr/>
          </p:nvSpPr>
          <p:spPr>
            <a:xfrm>
              <a:off x="1574625" y="624700"/>
              <a:ext cx="822125" cy="547350"/>
            </a:xfrm>
            <a:custGeom>
              <a:avLst/>
              <a:gdLst/>
              <a:ahLst/>
              <a:cxnLst/>
              <a:rect l="l" t="t" r="r" b="b"/>
              <a:pathLst>
                <a:path w="32885" h="21894" extrusionOk="0">
                  <a:moveTo>
                    <a:pt x="13561" y="1"/>
                  </a:moveTo>
                  <a:cubicBezTo>
                    <a:pt x="13302" y="1"/>
                    <a:pt x="13040" y="16"/>
                    <a:pt x="12776" y="48"/>
                  </a:cubicBezTo>
                  <a:cubicBezTo>
                    <a:pt x="9474" y="415"/>
                    <a:pt x="6972" y="3217"/>
                    <a:pt x="6972" y="6553"/>
                  </a:cubicBezTo>
                  <a:lnTo>
                    <a:pt x="6972" y="6920"/>
                  </a:lnTo>
                  <a:cubicBezTo>
                    <a:pt x="6372" y="6686"/>
                    <a:pt x="5771" y="6553"/>
                    <a:pt x="5138" y="6553"/>
                  </a:cubicBezTo>
                  <a:cubicBezTo>
                    <a:pt x="2336" y="6553"/>
                    <a:pt x="34" y="8788"/>
                    <a:pt x="34" y="11590"/>
                  </a:cubicBezTo>
                  <a:cubicBezTo>
                    <a:pt x="1" y="14392"/>
                    <a:pt x="2236" y="16693"/>
                    <a:pt x="5071" y="16727"/>
                  </a:cubicBezTo>
                  <a:cubicBezTo>
                    <a:pt x="4771" y="18962"/>
                    <a:pt x="6172" y="21097"/>
                    <a:pt x="8373" y="21730"/>
                  </a:cubicBezTo>
                  <a:cubicBezTo>
                    <a:pt x="8777" y="21840"/>
                    <a:pt x="9185" y="21893"/>
                    <a:pt x="9588" y="21893"/>
                  </a:cubicBezTo>
                  <a:cubicBezTo>
                    <a:pt x="11383" y="21893"/>
                    <a:pt x="13075" y="20845"/>
                    <a:pt x="13811" y="19128"/>
                  </a:cubicBezTo>
                  <a:cubicBezTo>
                    <a:pt x="14381" y="20490"/>
                    <a:pt x="15588" y="21125"/>
                    <a:pt x="16793" y="21125"/>
                  </a:cubicBezTo>
                  <a:cubicBezTo>
                    <a:pt x="18335" y="21125"/>
                    <a:pt x="19876" y="20085"/>
                    <a:pt x="20082" y="18194"/>
                  </a:cubicBezTo>
                  <a:cubicBezTo>
                    <a:pt x="21408" y="19659"/>
                    <a:pt x="23175" y="20351"/>
                    <a:pt x="24925" y="20351"/>
                  </a:cubicBezTo>
                  <a:cubicBezTo>
                    <a:pt x="27401" y="20351"/>
                    <a:pt x="29842" y="18967"/>
                    <a:pt x="30956" y="16426"/>
                  </a:cubicBezTo>
                  <a:cubicBezTo>
                    <a:pt x="32884" y="12071"/>
                    <a:pt x="29677" y="7186"/>
                    <a:pt x="24966" y="7186"/>
                  </a:cubicBezTo>
                  <a:cubicBezTo>
                    <a:pt x="24950" y="7186"/>
                    <a:pt x="24934" y="7186"/>
                    <a:pt x="24918" y="7187"/>
                  </a:cubicBezTo>
                  <a:cubicBezTo>
                    <a:pt x="24585" y="7187"/>
                    <a:pt x="24251" y="7220"/>
                    <a:pt x="23918" y="7253"/>
                  </a:cubicBezTo>
                  <a:cubicBezTo>
                    <a:pt x="24785" y="5474"/>
                    <a:pt x="23311" y="3944"/>
                    <a:pt x="21803" y="3944"/>
                  </a:cubicBezTo>
                  <a:cubicBezTo>
                    <a:pt x="21105" y="3944"/>
                    <a:pt x="20400" y="4271"/>
                    <a:pt x="19915" y="5052"/>
                  </a:cubicBezTo>
                  <a:cubicBezTo>
                    <a:pt x="19209" y="2074"/>
                    <a:pt x="16554" y="1"/>
                    <a:pt x="13561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50"/>
            <p:cNvSpPr/>
            <p:nvPr/>
          </p:nvSpPr>
          <p:spPr>
            <a:xfrm>
              <a:off x="1790625" y="837925"/>
              <a:ext cx="274375" cy="405925"/>
            </a:xfrm>
            <a:custGeom>
              <a:avLst/>
              <a:gdLst/>
              <a:ahLst/>
              <a:cxnLst/>
              <a:rect l="l" t="t" r="r" b="b"/>
              <a:pathLst>
                <a:path w="10975" h="16237" extrusionOk="0">
                  <a:moveTo>
                    <a:pt x="5471" y="0"/>
                  </a:moveTo>
                  <a:cubicBezTo>
                    <a:pt x="5196" y="0"/>
                    <a:pt x="4920" y="109"/>
                    <a:pt x="4704" y="325"/>
                  </a:cubicBezTo>
                  <a:lnTo>
                    <a:pt x="601" y="4462"/>
                  </a:lnTo>
                  <a:cubicBezTo>
                    <a:pt x="0" y="5062"/>
                    <a:pt x="167" y="5996"/>
                    <a:pt x="1268" y="5996"/>
                  </a:cubicBezTo>
                  <a:lnTo>
                    <a:pt x="3269" y="5996"/>
                  </a:lnTo>
                  <a:lnTo>
                    <a:pt x="3269" y="15169"/>
                  </a:lnTo>
                  <a:cubicBezTo>
                    <a:pt x="3269" y="15736"/>
                    <a:pt x="3736" y="16237"/>
                    <a:pt x="4337" y="16237"/>
                  </a:cubicBezTo>
                  <a:lnTo>
                    <a:pt x="6572" y="16237"/>
                  </a:lnTo>
                  <a:cubicBezTo>
                    <a:pt x="7172" y="16237"/>
                    <a:pt x="7672" y="15770"/>
                    <a:pt x="7672" y="15169"/>
                  </a:cubicBezTo>
                  <a:lnTo>
                    <a:pt x="7672" y="5996"/>
                  </a:lnTo>
                  <a:lnTo>
                    <a:pt x="9674" y="5996"/>
                  </a:lnTo>
                  <a:cubicBezTo>
                    <a:pt x="10775" y="5996"/>
                    <a:pt x="10975" y="5062"/>
                    <a:pt x="10374" y="4462"/>
                  </a:cubicBezTo>
                  <a:lnTo>
                    <a:pt x="6238" y="325"/>
                  </a:lnTo>
                  <a:cubicBezTo>
                    <a:pt x="6021" y="109"/>
                    <a:pt x="5746" y="0"/>
                    <a:pt x="5471" y="0"/>
                  </a:cubicBezTo>
                  <a:close/>
                </a:path>
              </a:pathLst>
            </a:custGeom>
            <a:solidFill>
              <a:schemeClr val="dk2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9" name="Google Shape;739;p50"/>
          <p:cNvGrpSpPr/>
          <p:nvPr/>
        </p:nvGrpSpPr>
        <p:grpSpPr>
          <a:xfrm>
            <a:off x="136001" y="144004"/>
            <a:ext cx="620006" cy="527370"/>
            <a:chOff x="3475975" y="624225"/>
            <a:chExt cx="737225" cy="627150"/>
          </a:xfrm>
        </p:grpSpPr>
        <p:sp>
          <p:nvSpPr>
            <p:cNvPr id="740" name="Google Shape;740;p50"/>
            <p:cNvSpPr/>
            <p:nvPr/>
          </p:nvSpPr>
          <p:spPr>
            <a:xfrm>
              <a:off x="3475975" y="624225"/>
              <a:ext cx="737225" cy="627150"/>
            </a:xfrm>
            <a:custGeom>
              <a:avLst/>
              <a:gdLst/>
              <a:ahLst/>
              <a:cxnLst/>
              <a:rect l="l" t="t" r="r" b="b"/>
              <a:pathLst>
                <a:path w="29489" h="25086" extrusionOk="0">
                  <a:moveTo>
                    <a:pt x="2369" y="0"/>
                  </a:moveTo>
                  <a:cubicBezTo>
                    <a:pt x="1068" y="0"/>
                    <a:pt x="1" y="1068"/>
                    <a:pt x="1" y="2369"/>
                  </a:cubicBezTo>
                  <a:lnTo>
                    <a:pt x="1" y="14611"/>
                  </a:lnTo>
                  <a:cubicBezTo>
                    <a:pt x="1" y="15912"/>
                    <a:pt x="1068" y="16979"/>
                    <a:pt x="2369" y="16979"/>
                  </a:cubicBezTo>
                  <a:lnTo>
                    <a:pt x="11276" y="16979"/>
                  </a:lnTo>
                  <a:lnTo>
                    <a:pt x="9274" y="25085"/>
                  </a:lnTo>
                  <a:lnTo>
                    <a:pt x="19115" y="16979"/>
                  </a:lnTo>
                  <a:lnTo>
                    <a:pt x="27120" y="16979"/>
                  </a:lnTo>
                  <a:cubicBezTo>
                    <a:pt x="28421" y="16979"/>
                    <a:pt x="29489" y="15912"/>
                    <a:pt x="29489" y="14611"/>
                  </a:cubicBezTo>
                  <a:lnTo>
                    <a:pt x="29489" y="2369"/>
                  </a:lnTo>
                  <a:cubicBezTo>
                    <a:pt x="29489" y="1068"/>
                    <a:pt x="28421" y="0"/>
                    <a:pt x="27120" y="0"/>
                  </a:cubicBezTo>
                  <a:close/>
                </a:path>
              </a:pathLst>
            </a:custGeom>
            <a:solidFill>
              <a:schemeClr val="accent2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50"/>
            <p:cNvSpPr/>
            <p:nvPr/>
          </p:nvSpPr>
          <p:spPr>
            <a:xfrm>
              <a:off x="3616925" y="801850"/>
              <a:ext cx="80075" cy="68625"/>
            </a:xfrm>
            <a:custGeom>
              <a:avLst/>
              <a:gdLst/>
              <a:ahLst/>
              <a:cxnLst/>
              <a:rect l="l" t="t" r="r" b="b"/>
              <a:pathLst>
                <a:path w="3203" h="2745" extrusionOk="0">
                  <a:moveTo>
                    <a:pt x="1835" y="0"/>
                  </a:moveTo>
                  <a:cubicBezTo>
                    <a:pt x="601" y="0"/>
                    <a:pt x="0" y="1502"/>
                    <a:pt x="868" y="2335"/>
                  </a:cubicBezTo>
                  <a:cubicBezTo>
                    <a:pt x="1150" y="2618"/>
                    <a:pt x="1496" y="2745"/>
                    <a:pt x="1834" y="2745"/>
                  </a:cubicBezTo>
                  <a:cubicBezTo>
                    <a:pt x="2535" y="2745"/>
                    <a:pt x="3203" y="2201"/>
                    <a:pt x="3203" y="1368"/>
                  </a:cubicBezTo>
                  <a:cubicBezTo>
                    <a:pt x="3203" y="634"/>
                    <a:pt x="2602" y="0"/>
                    <a:pt x="1835" y="0"/>
                  </a:cubicBezTo>
                  <a:close/>
                </a:path>
              </a:pathLst>
            </a:custGeom>
            <a:solidFill>
              <a:schemeClr val="accent3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50"/>
            <p:cNvSpPr/>
            <p:nvPr/>
          </p:nvSpPr>
          <p:spPr>
            <a:xfrm>
              <a:off x="3798725" y="801850"/>
              <a:ext cx="80075" cy="68625"/>
            </a:xfrm>
            <a:custGeom>
              <a:avLst/>
              <a:gdLst/>
              <a:ahLst/>
              <a:cxnLst/>
              <a:rect l="l" t="t" r="r" b="b"/>
              <a:pathLst>
                <a:path w="3203" h="2745" extrusionOk="0">
                  <a:moveTo>
                    <a:pt x="1835" y="0"/>
                  </a:moveTo>
                  <a:cubicBezTo>
                    <a:pt x="601" y="0"/>
                    <a:pt x="0" y="1502"/>
                    <a:pt x="867" y="2335"/>
                  </a:cubicBezTo>
                  <a:cubicBezTo>
                    <a:pt x="1150" y="2618"/>
                    <a:pt x="1496" y="2745"/>
                    <a:pt x="1834" y="2745"/>
                  </a:cubicBezTo>
                  <a:cubicBezTo>
                    <a:pt x="2535" y="2745"/>
                    <a:pt x="3202" y="2201"/>
                    <a:pt x="3202" y="1368"/>
                  </a:cubicBezTo>
                  <a:cubicBezTo>
                    <a:pt x="3202" y="634"/>
                    <a:pt x="2602" y="0"/>
                    <a:pt x="1835" y="0"/>
                  </a:cubicBezTo>
                  <a:close/>
                </a:path>
              </a:pathLst>
            </a:custGeom>
            <a:solidFill>
              <a:schemeClr val="accent3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50"/>
            <p:cNvSpPr/>
            <p:nvPr/>
          </p:nvSpPr>
          <p:spPr>
            <a:xfrm>
              <a:off x="3980525" y="801850"/>
              <a:ext cx="80075" cy="68625"/>
            </a:xfrm>
            <a:custGeom>
              <a:avLst/>
              <a:gdLst/>
              <a:ahLst/>
              <a:cxnLst/>
              <a:rect l="l" t="t" r="r" b="b"/>
              <a:pathLst>
                <a:path w="3203" h="2745" extrusionOk="0">
                  <a:moveTo>
                    <a:pt x="1835" y="0"/>
                  </a:moveTo>
                  <a:cubicBezTo>
                    <a:pt x="600" y="0"/>
                    <a:pt x="0" y="1502"/>
                    <a:pt x="867" y="2335"/>
                  </a:cubicBezTo>
                  <a:cubicBezTo>
                    <a:pt x="1139" y="2618"/>
                    <a:pt x="1481" y="2745"/>
                    <a:pt x="1819" y="2745"/>
                  </a:cubicBezTo>
                  <a:cubicBezTo>
                    <a:pt x="2520" y="2745"/>
                    <a:pt x="3202" y="2201"/>
                    <a:pt x="3202" y="1368"/>
                  </a:cubicBezTo>
                  <a:cubicBezTo>
                    <a:pt x="3202" y="634"/>
                    <a:pt x="2569" y="0"/>
                    <a:pt x="1835" y="0"/>
                  </a:cubicBezTo>
                  <a:close/>
                </a:path>
              </a:pathLst>
            </a:custGeom>
            <a:solidFill>
              <a:schemeClr val="accent3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4" name="Google Shape;744;p50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>
              <a:buClr>
                <a:srgbClr val="000000"/>
              </a:buClr>
            </a:pPr>
            <a:r>
              <a:rPr lang="vi-VN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STATIC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8D573A-0153-2377-6A87-DE15B9FF5D89}"/>
              </a:ext>
            </a:extLst>
          </p:cNvPr>
          <p:cNvSpPr txBox="1"/>
          <p:nvPr/>
        </p:nvSpPr>
        <p:spPr>
          <a:xfrm>
            <a:off x="254540" y="1508256"/>
            <a:ext cx="8080205" cy="8735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457200" algn="ctr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</a:pPr>
            <a:r>
              <a:rPr lang="vi-VN" sz="18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vi-VN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ứng</a:t>
            </a:r>
            <a:r>
              <a:rPr lang="vi-VN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dụng</a:t>
            </a:r>
            <a:r>
              <a:rPr lang="vi-VN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web</a:t>
            </a:r>
            <a:r>
              <a:rPr lang="vi-VN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động</a:t>
            </a:r>
            <a:r>
              <a:rPr lang="vi-VN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cũng</a:t>
            </a:r>
            <a:r>
              <a:rPr lang="vi-VN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cần</a:t>
            </a:r>
            <a:r>
              <a:rPr lang="vi-VN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vi-VN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tệp</a:t>
            </a:r>
            <a:r>
              <a:rPr lang="vi-VN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tĩnh</a:t>
            </a:r>
            <a:r>
              <a:rPr lang="vi-VN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vi-VN" sz="18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Đó</a:t>
            </a:r>
            <a:r>
              <a:rPr lang="vi-VN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thường</a:t>
            </a:r>
            <a:r>
              <a:rPr lang="vi-VN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là</a:t>
            </a:r>
            <a:r>
              <a:rPr lang="vi-VN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nơi </a:t>
            </a:r>
            <a:r>
              <a:rPr lang="vi-VN" sz="18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chứa</a:t>
            </a:r>
            <a:r>
              <a:rPr lang="vi-VN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vi-VN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tệp</a:t>
            </a:r>
            <a:r>
              <a:rPr lang="vi-VN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CSS </a:t>
            </a:r>
            <a:r>
              <a:rPr lang="vi-VN" sz="18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vi-VN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JavaScript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, </a:t>
            </a:r>
            <a:r>
              <a:rPr lang="en-US" sz="18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ảnh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,...</a:t>
            </a:r>
            <a:r>
              <a:rPr lang="vi-VN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sz="1800" b="1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" name="Picture 1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3CB3007-FEAD-287C-F78C-6CE9380928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9970" y="2857033"/>
            <a:ext cx="5564060" cy="1081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364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50"/>
          <p:cNvSpPr/>
          <p:nvPr/>
        </p:nvSpPr>
        <p:spPr>
          <a:xfrm>
            <a:off x="365700" y="365700"/>
            <a:ext cx="8412600" cy="718800"/>
          </a:xfrm>
          <a:prstGeom prst="roundRect">
            <a:avLst>
              <a:gd name="adj" fmla="val 20371"/>
            </a:avLst>
          </a:pr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36" name="Google Shape;736;p50"/>
          <p:cNvGrpSpPr/>
          <p:nvPr/>
        </p:nvGrpSpPr>
        <p:grpSpPr>
          <a:xfrm>
            <a:off x="8214848" y="774926"/>
            <a:ext cx="822125" cy="619150"/>
            <a:chOff x="1574625" y="624700"/>
            <a:chExt cx="822125" cy="619150"/>
          </a:xfrm>
        </p:grpSpPr>
        <p:sp>
          <p:nvSpPr>
            <p:cNvPr id="737" name="Google Shape;737;p50"/>
            <p:cNvSpPr/>
            <p:nvPr/>
          </p:nvSpPr>
          <p:spPr>
            <a:xfrm>
              <a:off x="1574625" y="624700"/>
              <a:ext cx="822125" cy="547350"/>
            </a:xfrm>
            <a:custGeom>
              <a:avLst/>
              <a:gdLst/>
              <a:ahLst/>
              <a:cxnLst/>
              <a:rect l="l" t="t" r="r" b="b"/>
              <a:pathLst>
                <a:path w="32885" h="21894" extrusionOk="0">
                  <a:moveTo>
                    <a:pt x="13561" y="1"/>
                  </a:moveTo>
                  <a:cubicBezTo>
                    <a:pt x="13302" y="1"/>
                    <a:pt x="13040" y="16"/>
                    <a:pt x="12776" y="48"/>
                  </a:cubicBezTo>
                  <a:cubicBezTo>
                    <a:pt x="9474" y="415"/>
                    <a:pt x="6972" y="3217"/>
                    <a:pt x="6972" y="6553"/>
                  </a:cubicBezTo>
                  <a:lnTo>
                    <a:pt x="6972" y="6920"/>
                  </a:lnTo>
                  <a:cubicBezTo>
                    <a:pt x="6372" y="6686"/>
                    <a:pt x="5771" y="6553"/>
                    <a:pt x="5138" y="6553"/>
                  </a:cubicBezTo>
                  <a:cubicBezTo>
                    <a:pt x="2336" y="6553"/>
                    <a:pt x="34" y="8788"/>
                    <a:pt x="34" y="11590"/>
                  </a:cubicBezTo>
                  <a:cubicBezTo>
                    <a:pt x="1" y="14392"/>
                    <a:pt x="2236" y="16693"/>
                    <a:pt x="5071" y="16727"/>
                  </a:cubicBezTo>
                  <a:cubicBezTo>
                    <a:pt x="4771" y="18962"/>
                    <a:pt x="6172" y="21097"/>
                    <a:pt x="8373" y="21730"/>
                  </a:cubicBezTo>
                  <a:cubicBezTo>
                    <a:pt x="8777" y="21840"/>
                    <a:pt x="9185" y="21893"/>
                    <a:pt x="9588" y="21893"/>
                  </a:cubicBezTo>
                  <a:cubicBezTo>
                    <a:pt x="11383" y="21893"/>
                    <a:pt x="13075" y="20845"/>
                    <a:pt x="13811" y="19128"/>
                  </a:cubicBezTo>
                  <a:cubicBezTo>
                    <a:pt x="14381" y="20490"/>
                    <a:pt x="15588" y="21125"/>
                    <a:pt x="16793" y="21125"/>
                  </a:cubicBezTo>
                  <a:cubicBezTo>
                    <a:pt x="18335" y="21125"/>
                    <a:pt x="19876" y="20085"/>
                    <a:pt x="20082" y="18194"/>
                  </a:cubicBezTo>
                  <a:cubicBezTo>
                    <a:pt x="21408" y="19659"/>
                    <a:pt x="23175" y="20351"/>
                    <a:pt x="24925" y="20351"/>
                  </a:cubicBezTo>
                  <a:cubicBezTo>
                    <a:pt x="27401" y="20351"/>
                    <a:pt x="29842" y="18967"/>
                    <a:pt x="30956" y="16426"/>
                  </a:cubicBezTo>
                  <a:cubicBezTo>
                    <a:pt x="32884" y="12071"/>
                    <a:pt x="29677" y="7186"/>
                    <a:pt x="24966" y="7186"/>
                  </a:cubicBezTo>
                  <a:cubicBezTo>
                    <a:pt x="24950" y="7186"/>
                    <a:pt x="24934" y="7186"/>
                    <a:pt x="24918" y="7187"/>
                  </a:cubicBezTo>
                  <a:cubicBezTo>
                    <a:pt x="24585" y="7187"/>
                    <a:pt x="24251" y="7220"/>
                    <a:pt x="23918" y="7253"/>
                  </a:cubicBezTo>
                  <a:cubicBezTo>
                    <a:pt x="24785" y="5474"/>
                    <a:pt x="23311" y="3944"/>
                    <a:pt x="21803" y="3944"/>
                  </a:cubicBezTo>
                  <a:cubicBezTo>
                    <a:pt x="21105" y="3944"/>
                    <a:pt x="20400" y="4271"/>
                    <a:pt x="19915" y="5052"/>
                  </a:cubicBezTo>
                  <a:cubicBezTo>
                    <a:pt x="19209" y="2074"/>
                    <a:pt x="16554" y="1"/>
                    <a:pt x="13561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50"/>
            <p:cNvSpPr/>
            <p:nvPr/>
          </p:nvSpPr>
          <p:spPr>
            <a:xfrm>
              <a:off x="1790625" y="837925"/>
              <a:ext cx="274375" cy="405925"/>
            </a:xfrm>
            <a:custGeom>
              <a:avLst/>
              <a:gdLst/>
              <a:ahLst/>
              <a:cxnLst/>
              <a:rect l="l" t="t" r="r" b="b"/>
              <a:pathLst>
                <a:path w="10975" h="16237" extrusionOk="0">
                  <a:moveTo>
                    <a:pt x="5471" y="0"/>
                  </a:moveTo>
                  <a:cubicBezTo>
                    <a:pt x="5196" y="0"/>
                    <a:pt x="4920" y="109"/>
                    <a:pt x="4704" y="325"/>
                  </a:cubicBezTo>
                  <a:lnTo>
                    <a:pt x="601" y="4462"/>
                  </a:lnTo>
                  <a:cubicBezTo>
                    <a:pt x="0" y="5062"/>
                    <a:pt x="167" y="5996"/>
                    <a:pt x="1268" y="5996"/>
                  </a:cubicBezTo>
                  <a:lnTo>
                    <a:pt x="3269" y="5996"/>
                  </a:lnTo>
                  <a:lnTo>
                    <a:pt x="3269" y="15169"/>
                  </a:lnTo>
                  <a:cubicBezTo>
                    <a:pt x="3269" y="15736"/>
                    <a:pt x="3736" y="16237"/>
                    <a:pt x="4337" y="16237"/>
                  </a:cubicBezTo>
                  <a:lnTo>
                    <a:pt x="6572" y="16237"/>
                  </a:lnTo>
                  <a:cubicBezTo>
                    <a:pt x="7172" y="16237"/>
                    <a:pt x="7672" y="15770"/>
                    <a:pt x="7672" y="15169"/>
                  </a:cubicBezTo>
                  <a:lnTo>
                    <a:pt x="7672" y="5996"/>
                  </a:lnTo>
                  <a:lnTo>
                    <a:pt x="9674" y="5996"/>
                  </a:lnTo>
                  <a:cubicBezTo>
                    <a:pt x="10775" y="5996"/>
                    <a:pt x="10975" y="5062"/>
                    <a:pt x="10374" y="4462"/>
                  </a:cubicBezTo>
                  <a:lnTo>
                    <a:pt x="6238" y="325"/>
                  </a:lnTo>
                  <a:cubicBezTo>
                    <a:pt x="6021" y="109"/>
                    <a:pt x="5746" y="0"/>
                    <a:pt x="5471" y="0"/>
                  </a:cubicBezTo>
                  <a:close/>
                </a:path>
              </a:pathLst>
            </a:custGeom>
            <a:solidFill>
              <a:schemeClr val="dk2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9" name="Google Shape;739;p50"/>
          <p:cNvGrpSpPr/>
          <p:nvPr/>
        </p:nvGrpSpPr>
        <p:grpSpPr>
          <a:xfrm>
            <a:off x="136001" y="144004"/>
            <a:ext cx="620006" cy="527370"/>
            <a:chOff x="3475975" y="624225"/>
            <a:chExt cx="737225" cy="627150"/>
          </a:xfrm>
        </p:grpSpPr>
        <p:sp>
          <p:nvSpPr>
            <p:cNvPr id="740" name="Google Shape;740;p50"/>
            <p:cNvSpPr/>
            <p:nvPr/>
          </p:nvSpPr>
          <p:spPr>
            <a:xfrm>
              <a:off x="3475975" y="624225"/>
              <a:ext cx="737225" cy="627150"/>
            </a:xfrm>
            <a:custGeom>
              <a:avLst/>
              <a:gdLst/>
              <a:ahLst/>
              <a:cxnLst/>
              <a:rect l="l" t="t" r="r" b="b"/>
              <a:pathLst>
                <a:path w="29489" h="25086" extrusionOk="0">
                  <a:moveTo>
                    <a:pt x="2369" y="0"/>
                  </a:moveTo>
                  <a:cubicBezTo>
                    <a:pt x="1068" y="0"/>
                    <a:pt x="1" y="1068"/>
                    <a:pt x="1" y="2369"/>
                  </a:cubicBezTo>
                  <a:lnTo>
                    <a:pt x="1" y="14611"/>
                  </a:lnTo>
                  <a:cubicBezTo>
                    <a:pt x="1" y="15912"/>
                    <a:pt x="1068" y="16979"/>
                    <a:pt x="2369" y="16979"/>
                  </a:cubicBezTo>
                  <a:lnTo>
                    <a:pt x="11276" y="16979"/>
                  </a:lnTo>
                  <a:lnTo>
                    <a:pt x="9274" y="25085"/>
                  </a:lnTo>
                  <a:lnTo>
                    <a:pt x="19115" y="16979"/>
                  </a:lnTo>
                  <a:lnTo>
                    <a:pt x="27120" y="16979"/>
                  </a:lnTo>
                  <a:cubicBezTo>
                    <a:pt x="28421" y="16979"/>
                    <a:pt x="29489" y="15912"/>
                    <a:pt x="29489" y="14611"/>
                  </a:cubicBezTo>
                  <a:lnTo>
                    <a:pt x="29489" y="2369"/>
                  </a:lnTo>
                  <a:cubicBezTo>
                    <a:pt x="29489" y="1068"/>
                    <a:pt x="28421" y="0"/>
                    <a:pt x="27120" y="0"/>
                  </a:cubicBezTo>
                  <a:close/>
                </a:path>
              </a:pathLst>
            </a:custGeom>
            <a:solidFill>
              <a:schemeClr val="accent2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50"/>
            <p:cNvSpPr/>
            <p:nvPr/>
          </p:nvSpPr>
          <p:spPr>
            <a:xfrm>
              <a:off x="3616925" y="801850"/>
              <a:ext cx="80075" cy="68625"/>
            </a:xfrm>
            <a:custGeom>
              <a:avLst/>
              <a:gdLst/>
              <a:ahLst/>
              <a:cxnLst/>
              <a:rect l="l" t="t" r="r" b="b"/>
              <a:pathLst>
                <a:path w="3203" h="2745" extrusionOk="0">
                  <a:moveTo>
                    <a:pt x="1835" y="0"/>
                  </a:moveTo>
                  <a:cubicBezTo>
                    <a:pt x="601" y="0"/>
                    <a:pt x="0" y="1502"/>
                    <a:pt x="868" y="2335"/>
                  </a:cubicBezTo>
                  <a:cubicBezTo>
                    <a:pt x="1150" y="2618"/>
                    <a:pt x="1496" y="2745"/>
                    <a:pt x="1834" y="2745"/>
                  </a:cubicBezTo>
                  <a:cubicBezTo>
                    <a:pt x="2535" y="2745"/>
                    <a:pt x="3203" y="2201"/>
                    <a:pt x="3203" y="1368"/>
                  </a:cubicBezTo>
                  <a:cubicBezTo>
                    <a:pt x="3203" y="634"/>
                    <a:pt x="2602" y="0"/>
                    <a:pt x="1835" y="0"/>
                  </a:cubicBezTo>
                  <a:close/>
                </a:path>
              </a:pathLst>
            </a:custGeom>
            <a:solidFill>
              <a:schemeClr val="accent3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50"/>
            <p:cNvSpPr/>
            <p:nvPr/>
          </p:nvSpPr>
          <p:spPr>
            <a:xfrm>
              <a:off x="3798725" y="801850"/>
              <a:ext cx="80075" cy="68625"/>
            </a:xfrm>
            <a:custGeom>
              <a:avLst/>
              <a:gdLst/>
              <a:ahLst/>
              <a:cxnLst/>
              <a:rect l="l" t="t" r="r" b="b"/>
              <a:pathLst>
                <a:path w="3203" h="2745" extrusionOk="0">
                  <a:moveTo>
                    <a:pt x="1835" y="0"/>
                  </a:moveTo>
                  <a:cubicBezTo>
                    <a:pt x="601" y="0"/>
                    <a:pt x="0" y="1502"/>
                    <a:pt x="867" y="2335"/>
                  </a:cubicBezTo>
                  <a:cubicBezTo>
                    <a:pt x="1150" y="2618"/>
                    <a:pt x="1496" y="2745"/>
                    <a:pt x="1834" y="2745"/>
                  </a:cubicBezTo>
                  <a:cubicBezTo>
                    <a:pt x="2535" y="2745"/>
                    <a:pt x="3202" y="2201"/>
                    <a:pt x="3202" y="1368"/>
                  </a:cubicBezTo>
                  <a:cubicBezTo>
                    <a:pt x="3202" y="634"/>
                    <a:pt x="2602" y="0"/>
                    <a:pt x="1835" y="0"/>
                  </a:cubicBezTo>
                  <a:close/>
                </a:path>
              </a:pathLst>
            </a:custGeom>
            <a:solidFill>
              <a:schemeClr val="accent3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50"/>
            <p:cNvSpPr/>
            <p:nvPr/>
          </p:nvSpPr>
          <p:spPr>
            <a:xfrm>
              <a:off x="3980525" y="801850"/>
              <a:ext cx="80075" cy="68625"/>
            </a:xfrm>
            <a:custGeom>
              <a:avLst/>
              <a:gdLst/>
              <a:ahLst/>
              <a:cxnLst/>
              <a:rect l="l" t="t" r="r" b="b"/>
              <a:pathLst>
                <a:path w="3203" h="2745" extrusionOk="0">
                  <a:moveTo>
                    <a:pt x="1835" y="0"/>
                  </a:moveTo>
                  <a:cubicBezTo>
                    <a:pt x="600" y="0"/>
                    <a:pt x="0" y="1502"/>
                    <a:pt x="867" y="2335"/>
                  </a:cubicBezTo>
                  <a:cubicBezTo>
                    <a:pt x="1139" y="2618"/>
                    <a:pt x="1481" y="2745"/>
                    <a:pt x="1819" y="2745"/>
                  </a:cubicBezTo>
                  <a:cubicBezTo>
                    <a:pt x="2520" y="2745"/>
                    <a:pt x="3202" y="2201"/>
                    <a:pt x="3202" y="1368"/>
                  </a:cubicBezTo>
                  <a:cubicBezTo>
                    <a:pt x="3202" y="634"/>
                    <a:pt x="2569" y="0"/>
                    <a:pt x="1835" y="0"/>
                  </a:cubicBezTo>
                  <a:close/>
                </a:path>
              </a:pathLst>
            </a:custGeom>
            <a:solidFill>
              <a:schemeClr val="accent3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4" name="Google Shape;744;p50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>
              <a:buClr>
                <a:srgbClr val="000000"/>
              </a:buClr>
            </a:pPr>
            <a:r>
              <a:rPr lang="vi-VN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SECRET_KEY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8D573A-0153-2377-6A87-DE15B9FF5D89}"/>
              </a:ext>
            </a:extLst>
          </p:cNvPr>
          <p:cNvSpPr txBox="1"/>
          <p:nvPr/>
        </p:nvSpPr>
        <p:spPr>
          <a:xfrm>
            <a:off x="441105" y="2120439"/>
            <a:ext cx="8080205" cy="12890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45720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Tham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số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cấu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hình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SECRET_KEY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trong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lớp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Config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là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một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phần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rất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quan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trọng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trong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ứng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dụng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Flask. Flask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một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số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thư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viện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mở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rộng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dùng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giá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trị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biến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này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với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vai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trò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là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khóa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mã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hóa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để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tạo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ra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chữ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ký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hoặc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token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bảo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mật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86501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50"/>
          <p:cNvSpPr/>
          <p:nvPr/>
        </p:nvSpPr>
        <p:spPr>
          <a:xfrm>
            <a:off x="44245" y="23366"/>
            <a:ext cx="9055510" cy="654834"/>
          </a:xfrm>
          <a:prstGeom prst="roundRect">
            <a:avLst>
              <a:gd name="adj" fmla="val 20371"/>
            </a:avLst>
          </a:pr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36" name="Google Shape;736;p50"/>
          <p:cNvGrpSpPr/>
          <p:nvPr/>
        </p:nvGrpSpPr>
        <p:grpSpPr>
          <a:xfrm>
            <a:off x="8214848" y="774926"/>
            <a:ext cx="822125" cy="619150"/>
            <a:chOff x="1574625" y="624700"/>
            <a:chExt cx="822125" cy="619150"/>
          </a:xfrm>
        </p:grpSpPr>
        <p:sp>
          <p:nvSpPr>
            <p:cNvPr id="737" name="Google Shape;737;p50"/>
            <p:cNvSpPr/>
            <p:nvPr/>
          </p:nvSpPr>
          <p:spPr>
            <a:xfrm>
              <a:off x="1574625" y="624700"/>
              <a:ext cx="822125" cy="547350"/>
            </a:xfrm>
            <a:custGeom>
              <a:avLst/>
              <a:gdLst/>
              <a:ahLst/>
              <a:cxnLst/>
              <a:rect l="l" t="t" r="r" b="b"/>
              <a:pathLst>
                <a:path w="32885" h="21894" extrusionOk="0">
                  <a:moveTo>
                    <a:pt x="13561" y="1"/>
                  </a:moveTo>
                  <a:cubicBezTo>
                    <a:pt x="13302" y="1"/>
                    <a:pt x="13040" y="16"/>
                    <a:pt x="12776" y="48"/>
                  </a:cubicBezTo>
                  <a:cubicBezTo>
                    <a:pt x="9474" y="415"/>
                    <a:pt x="6972" y="3217"/>
                    <a:pt x="6972" y="6553"/>
                  </a:cubicBezTo>
                  <a:lnTo>
                    <a:pt x="6972" y="6920"/>
                  </a:lnTo>
                  <a:cubicBezTo>
                    <a:pt x="6372" y="6686"/>
                    <a:pt x="5771" y="6553"/>
                    <a:pt x="5138" y="6553"/>
                  </a:cubicBezTo>
                  <a:cubicBezTo>
                    <a:pt x="2336" y="6553"/>
                    <a:pt x="34" y="8788"/>
                    <a:pt x="34" y="11590"/>
                  </a:cubicBezTo>
                  <a:cubicBezTo>
                    <a:pt x="1" y="14392"/>
                    <a:pt x="2236" y="16693"/>
                    <a:pt x="5071" y="16727"/>
                  </a:cubicBezTo>
                  <a:cubicBezTo>
                    <a:pt x="4771" y="18962"/>
                    <a:pt x="6172" y="21097"/>
                    <a:pt x="8373" y="21730"/>
                  </a:cubicBezTo>
                  <a:cubicBezTo>
                    <a:pt x="8777" y="21840"/>
                    <a:pt x="9185" y="21893"/>
                    <a:pt x="9588" y="21893"/>
                  </a:cubicBezTo>
                  <a:cubicBezTo>
                    <a:pt x="11383" y="21893"/>
                    <a:pt x="13075" y="20845"/>
                    <a:pt x="13811" y="19128"/>
                  </a:cubicBezTo>
                  <a:cubicBezTo>
                    <a:pt x="14381" y="20490"/>
                    <a:pt x="15588" y="21125"/>
                    <a:pt x="16793" y="21125"/>
                  </a:cubicBezTo>
                  <a:cubicBezTo>
                    <a:pt x="18335" y="21125"/>
                    <a:pt x="19876" y="20085"/>
                    <a:pt x="20082" y="18194"/>
                  </a:cubicBezTo>
                  <a:cubicBezTo>
                    <a:pt x="21408" y="19659"/>
                    <a:pt x="23175" y="20351"/>
                    <a:pt x="24925" y="20351"/>
                  </a:cubicBezTo>
                  <a:cubicBezTo>
                    <a:pt x="27401" y="20351"/>
                    <a:pt x="29842" y="18967"/>
                    <a:pt x="30956" y="16426"/>
                  </a:cubicBezTo>
                  <a:cubicBezTo>
                    <a:pt x="32884" y="12071"/>
                    <a:pt x="29677" y="7186"/>
                    <a:pt x="24966" y="7186"/>
                  </a:cubicBezTo>
                  <a:cubicBezTo>
                    <a:pt x="24950" y="7186"/>
                    <a:pt x="24934" y="7186"/>
                    <a:pt x="24918" y="7187"/>
                  </a:cubicBezTo>
                  <a:cubicBezTo>
                    <a:pt x="24585" y="7187"/>
                    <a:pt x="24251" y="7220"/>
                    <a:pt x="23918" y="7253"/>
                  </a:cubicBezTo>
                  <a:cubicBezTo>
                    <a:pt x="24785" y="5474"/>
                    <a:pt x="23311" y="3944"/>
                    <a:pt x="21803" y="3944"/>
                  </a:cubicBezTo>
                  <a:cubicBezTo>
                    <a:pt x="21105" y="3944"/>
                    <a:pt x="20400" y="4271"/>
                    <a:pt x="19915" y="5052"/>
                  </a:cubicBezTo>
                  <a:cubicBezTo>
                    <a:pt x="19209" y="2074"/>
                    <a:pt x="16554" y="1"/>
                    <a:pt x="13561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50"/>
            <p:cNvSpPr/>
            <p:nvPr/>
          </p:nvSpPr>
          <p:spPr>
            <a:xfrm>
              <a:off x="1790625" y="837925"/>
              <a:ext cx="274375" cy="405925"/>
            </a:xfrm>
            <a:custGeom>
              <a:avLst/>
              <a:gdLst/>
              <a:ahLst/>
              <a:cxnLst/>
              <a:rect l="l" t="t" r="r" b="b"/>
              <a:pathLst>
                <a:path w="10975" h="16237" extrusionOk="0">
                  <a:moveTo>
                    <a:pt x="5471" y="0"/>
                  </a:moveTo>
                  <a:cubicBezTo>
                    <a:pt x="5196" y="0"/>
                    <a:pt x="4920" y="109"/>
                    <a:pt x="4704" y="325"/>
                  </a:cubicBezTo>
                  <a:lnTo>
                    <a:pt x="601" y="4462"/>
                  </a:lnTo>
                  <a:cubicBezTo>
                    <a:pt x="0" y="5062"/>
                    <a:pt x="167" y="5996"/>
                    <a:pt x="1268" y="5996"/>
                  </a:cubicBezTo>
                  <a:lnTo>
                    <a:pt x="3269" y="5996"/>
                  </a:lnTo>
                  <a:lnTo>
                    <a:pt x="3269" y="15169"/>
                  </a:lnTo>
                  <a:cubicBezTo>
                    <a:pt x="3269" y="15736"/>
                    <a:pt x="3736" y="16237"/>
                    <a:pt x="4337" y="16237"/>
                  </a:cubicBezTo>
                  <a:lnTo>
                    <a:pt x="6572" y="16237"/>
                  </a:lnTo>
                  <a:cubicBezTo>
                    <a:pt x="7172" y="16237"/>
                    <a:pt x="7672" y="15770"/>
                    <a:pt x="7672" y="15169"/>
                  </a:cubicBezTo>
                  <a:lnTo>
                    <a:pt x="7672" y="5996"/>
                  </a:lnTo>
                  <a:lnTo>
                    <a:pt x="9674" y="5996"/>
                  </a:lnTo>
                  <a:cubicBezTo>
                    <a:pt x="10775" y="5996"/>
                    <a:pt x="10975" y="5062"/>
                    <a:pt x="10374" y="4462"/>
                  </a:cubicBezTo>
                  <a:lnTo>
                    <a:pt x="6238" y="325"/>
                  </a:lnTo>
                  <a:cubicBezTo>
                    <a:pt x="6021" y="109"/>
                    <a:pt x="5746" y="0"/>
                    <a:pt x="5471" y="0"/>
                  </a:cubicBezTo>
                  <a:close/>
                </a:path>
              </a:pathLst>
            </a:custGeom>
            <a:solidFill>
              <a:schemeClr val="dk2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9" name="Google Shape;739;p50"/>
          <p:cNvGrpSpPr/>
          <p:nvPr/>
        </p:nvGrpSpPr>
        <p:grpSpPr>
          <a:xfrm>
            <a:off x="128774" y="794906"/>
            <a:ext cx="620006" cy="527370"/>
            <a:chOff x="3475975" y="624225"/>
            <a:chExt cx="737225" cy="627150"/>
          </a:xfrm>
        </p:grpSpPr>
        <p:sp>
          <p:nvSpPr>
            <p:cNvPr id="740" name="Google Shape;740;p50"/>
            <p:cNvSpPr/>
            <p:nvPr/>
          </p:nvSpPr>
          <p:spPr>
            <a:xfrm>
              <a:off x="3475975" y="624225"/>
              <a:ext cx="737225" cy="627150"/>
            </a:xfrm>
            <a:custGeom>
              <a:avLst/>
              <a:gdLst/>
              <a:ahLst/>
              <a:cxnLst/>
              <a:rect l="l" t="t" r="r" b="b"/>
              <a:pathLst>
                <a:path w="29489" h="25086" extrusionOk="0">
                  <a:moveTo>
                    <a:pt x="2369" y="0"/>
                  </a:moveTo>
                  <a:cubicBezTo>
                    <a:pt x="1068" y="0"/>
                    <a:pt x="1" y="1068"/>
                    <a:pt x="1" y="2369"/>
                  </a:cubicBezTo>
                  <a:lnTo>
                    <a:pt x="1" y="14611"/>
                  </a:lnTo>
                  <a:cubicBezTo>
                    <a:pt x="1" y="15912"/>
                    <a:pt x="1068" y="16979"/>
                    <a:pt x="2369" y="16979"/>
                  </a:cubicBezTo>
                  <a:lnTo>
                    <a:pt x="11276" y="16979"/>
                  </a:lnTo>
                  <a:lnTo>
                    <a:pt x="9274" y="25085"/>
                  </a:lnTo>
                  <a:lnTo>
                    <a:pt x="19115" y="16979"/>
                  </a:lnTo>
                  <a:lnTo>
                    <a:pt x="27120" y="16979"/>
                  </a:lnTo>
                  <a:cubicBezTo>
                    <a:pt x="28421" y="16979"/>
                    <a:pt x="29489" y="15912"/>
                    <a:pt x="29489" y="14611"/>
                  </a:cubicBezTo>
                  <a:lnTo>
                    <a:pt x="29489" y="2369"/>
                  </a:lnTo>
                  <a:cubicBezTo>
                    <a:pt x="29489" y="1068"/>
                    <a:pt x="28421" y="0"/>
                    <a:pt x="27120" y="0"/>
                  </a:cubicBezTo>
                  <a:close/>
                </a:path>
              </a:pathLst>
            </a:custGeom>
            <a:solidFill>
              <a:schemeClr val="accent2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50"/>
            <p:cNvSpPr/>
            <p:nvPr/>
          </p:nvSpPr>
          <p:spPr>
            <a:xfrm>
              <a:off x="3616925" y="801850"/>
              <a:ext cx="80075" cy="68625"/>
            </a:xfrm>
            <a:custGeom>
              <a:avLst/>
              <a:gdLst/>
              <a:ahLst/>
              <a:cxnLst/>
              <a:rect l="l" t="t" r="r" b="b"/>
              <a:pathLst>
                <a:path w="3203" h="2745" extrusionOk="0">
                  <a:moveTo>
                    <a:pt x="1835" y="0"/>
                  </a:moveTo>
                  <a:cubicBezTo>
                    <a:pt x="601" y="0"/>
                    <a:pt x="0" y="1502"/>
                    <a:pt x="868" y="2335"/>
                  </a:cubicBezTo>
                  <a:cubicBezTo>
                    <a:pt x="1150" y="2618"/>
                    <a:pt x="1496" y="2745"/>
                    <a:pt x="1834" y="2745"/>
                  </a:cubicBezTo>
                  <a:cubicBezTo>
                    <a:pt x="2535" y="2745"/>
                    <a:pt x="3203" y="2201"/>
                    <a:pt x="3203" y="1368"/>
                  </a:cubicBezTo>
                  <a:cubicBezTo>
                    <a:pt x="3203" y="634"/>
                    <a:pt x="2602" y="0"/>
                    <a:pt x="1835" y="0"/>
                  </a:cubicBezTo>
                  <a:close/>
                </a:path>
              </a:pathLst>
            </a:custGeom>
            <a:solidFill>
              <a:schemeClr val="accent3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50"/>
            <p:cNvSpPr/>
            <p:nvPr/>
          </p:nvSpPr>
          <p:spPr>
            <a:xfrm>
              <a:off x="3798725" y="801850"/>
              <a:ext cx="80075" cy="68625"/>
            </a:xfrm>
            <a:custGeom>
              <a:avLst/>
              <a:gdLst/>
              <a:ahLst/>
              <a:cxnLst/>
              <a:rect l="l" t="t" r="r" b="b"/>
              <a:pathLst>
                <a:path w="3203" h="2745" extrusionOk="0">
                  <a:moveTo>
                    <a:pt x="1835" y="0"/>
                  </a:moveTo>
                  <a:cubicBezTo>
                    <a:pt x="601" y="0"/>
                    <a:pt x="0" y="1502"/>
                    <a:pt x="867" y="2335"/>
                  </a:cubicBezTo>
                  <a:cubicBezTo>
                    <a:pt x="1150" y="2618"/>
                    <a:pt x="1496" y="2745"/>
                    <a:pt x="1834" y="2745"/>
                  </a:cubicBezTo>
                  <a:cubicBezTo>
                    <a:pt x="2535" y="2745"/>
                    <a:pt x="3202" y="2201"/>
                    <a:pt x="3202" y="1368"/>
                  </a:cubicBezTo>
                  <a:cubicBezTo>
                    <a:pt x="3202" y="634"/>
                    <a:pt x="2602" y="0"/>
                    <a:pt x="1835" y="0"/>
                  </a:cubicBezTo>
                  <a:close/>
                </a:path>
              </a:pathLst>
            </a:custGeom>
            <a:solidFill>
              <a:schemeClr val="accent3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50"/>
            <p:cNvSpPr/>
            <p:nvPr/>
          </p:nvSpPr>
          <p:spPr>
            <a:xfrm>
              <a:off x="3980525" y="801850"/>
              <a:ext cx="80075" cy="68625"/>
            </a:xfrm>
            <a:custGeom>
              <a:avLst/>
              <a:gdLst/>
              <a:ahLst/>
              <a:cxnLst/>
              <a:rect l="l" t="t" r="r" b="b"/>
              <a:pathLst>
                <a:path w="3203" h="2745" extrusionOk="0">
                  <a:moveTo>
                    <a:pt x="1835" y="0"/>
                  </a:moveTo>
                  <a:cubicBezTo>
                    <a:pt x="600" y="0"/>
                    <a:pt x="0" y="1502"/>
                    <a:pt x="867" y="2335"/>
                  </a:cubicBezTo>
                  <a:cubicBezTo>
                    <a:pt x="1139" y="2618"/>
                    <a:pt x="1481" y="2745"/>
                    <a:pt x="1819" y="2745"/>
                  </a:cubicBezTo>
                  <a:cubicBezTo>
                    <a:pt x="2520" y="2745"/>
                    <a:pt x="3202" y="2201"/>
                    <a:pt x="3202" y="1368"/>
                  </a:cubicBezTo>
                  <a:cubicBezTo>
                    <a:pt x="3202" y="634"/>
                    <a:pt x="2569" y="0"/>
                    <a:pt x="1835" y="0"/>
                  </a:cubicBezTo>
                  <a:close/>
                </a:path>
              </a:pathLst>
            </a:custGeom>
            <a:solidFill>
              <a:schemeClr val="accent3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E82AE22-AAA8-A656-1A53-5A0E9721C7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44" name="Google Shape;744;p50"/>
          <p:cNvSpPr txBox="1">
            <a:spLocks noGrp="1"/>
          </p:cNvSpPr>
          <p:nvPr>
            <p:ph type="title"/>
          </p:nvPr>
        </p:nvSpPr>
        <p:spPr>
          <a:xfrm>
            <a:off x="720000" y="23366"/>
            <a:ext cx="77040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>
              <a:buClr>
                <a:srgbClr val="000000"/>
              </a:buClr>
            </a:pPr>
            <a:r>
              <a:rPr lang="vi-VN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2.2 </a:t>
            </a:r>
            <a:r>
              <a:rPr lang="vi-VN" sz="28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Flask</a:t>
            </a:r>
            <a:r>
              <a:rPr lang="vi-VN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API </a:t>
            </a:r>
          </a:p>
        </p:txBody>
      </p:sp>
    </p:spTree>
    <p:extLst>
      <p:ext uri="{BB962C8B-B14F-4D97-AF65-F5344CB8AC3E}">
        <p14:creationId xmlns:p14="http://schemas.microsoft.com/office/powerpoint/2010/main" val="21977278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50"/>
          <p:cNvSpPr/>
          <p:nvPr/>
        </p:nvSpPr>
        <p:spPr>
          <a:xfrm>
            <a:off x="44245" y="23366"/>
            <a:ext cx="9055510" cy="654834"/>
          </a:xfrm>
          <a:prstGeom prst="roundRect">
            <a:avLst>
              <a:gd name="adj" fmla="val 20371"/>
            </a:avLst>
          </a:pr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36" name="Google Shape;736;p50"/>
          <p:cNvGrpSpPr/>
          <p:nvPr/>
        </p:nvGrpSpPr>
        <p:grpSpPr>
          <a:xfrm>
            <a:off x="8214848" y="774926"/>
            <a:ext cx="822125" cy="619150"/>
            <a:chOff x="1574625" y="624700"/>
            <a:chExt cx="822125" cy="619150"/>
          </a:xfrm>
        </p:grpSpPr>
        <p:sp>
          <p:nvSpPr>
            <p:cNvPr id="737" name="Google Shape;737;p50"/>
            <p:cNvSpPr/>
            <p:nvPr/>
          </p:nvSpPr>
          <p:spPr>
            <a:xfrm>
              <a:off x="1574625" y="624700"/>
              <a:ext cx="822125" cy="547350"/>
            </a:xfrm>
            <a:custGeom>
              <a:avLst/>
              <a:gdLst/>
              <a:ahLst/>
              <a:cxnLst/>
              <a:rect l="l" t="t" r="r" b="b"/>
              <a:pathLst>
                <a:path w="32885" h="21894" extrusionOk="0">
                  <a:moveTo>
                    <a:pt x="13561" y="1"/>
                  </a:moveTo>
                  <a:cubicBezTo>
                    <a:pt x="13302" y="1"/>
                    <a:pt x="13040" y="16"/>
                    <a:pt x="12776" y="48"/>
                  </a:cubicBezTo>
                  <a:cubicBezTo>
                    <a:pt x="9474" y="415"/>
                    <a:pt x="6972" y="3217"/>
                    <a:pt x="6972" y="6553"/>
                  </a:cubicBezTo>
                  <a:lnTo>
                    <a:pt x="6972" y="6920"/>
                  </a:lnTo>
                  <a:cubicBezTo>
                    <a:pt x="6372" y="6686"/>
                    <a:pt x="5771" y="6553"/>
                    <a:pt x="5138" y="6553"/>
                  </a:cubicBezTo>
                  <a:cubicBezTo>
                    <a:pt x="2336" y="6553"/>
                    <a:pt x="34" y="8788"/>
                    <a:pt x="34" y="11590"/>
                  </a:cubicBezTo>
                  <a:cubicBezTo>
                    <a:pt x="1" y="14392"/>
                    <a:pt x="2236" y="16693"/>
                    <a:pt x="5071" y="16727"/>
                  </a:cubicBezTo>
                  <a:cubicBezTo>
                    <a:pt x="4771" y="18962"/>
                    <a:pt x="6172" y="21097"/>
                    <a:pt x="8373" y="21730"/>
                  </a:cubicBezTo>
                  <a:cubicBezTo>
                    <a:pt x="8777" y="21840"/>
                    <a:pt x="9185" y="21893"/>
                    <a:pt x="9588" y="21893"/>
                  </a:cubicBezTo>
                  <a:cubicBezTo>
                    <a:pt x="11383" y="21893"/>
                    <a:pt x="13075" y="20845"/>
                    <a:pt x="13811" y="19128"/>
                  </a:cubicBezTo>
                  <a:cubicBezTo>
                    <a:pt x="14381" y="20490"/>
                    <a:pt x="15588" y="21125"/>
                    <a:pt x="16793" y="21125"/>
                  </a:cubicBezTo>
                  <a:cubicBezTo>
                    <a:pt x="18335" y="21125"/>
                    <a:pt x="19876" y="20085"/>
                    <a:pt x="20082" y="18194"/>
                  </a:cubicBezTo>
                  <a:cubicBezTo>
                    <a:pt x="21408" y="19659"/>
                    <a:pt x="23175" y="20351"/>
                    <a:pt x="24925" y="20351"/>
                  </a:cubicBezTo>
                  <a:cubicBezTo>
                    <a:pt x="27401" y="20351"/>
                    <a:pt x="29842" y="18967"/>
                    <a:pt x="30956" y="16426"/>
                  </a:cubicBezTo>
                  <a:cubicBezTo>
                    <a:pt x="32884" y="12071"/>
                    <a:pt x="29677" y="7186"/>
                    <a:pt x="24966" y="7186"/>
                  </a:cubicBezTo>
                  <a:cubicBezTo>
                    <a:pt x="24950" y="7186"/>
                    <a:pt x="24934" y="7186"/>
                    <a:pt x="24918" y="7187"/>
                  </a:cubicBezTo>
                  <a:cubicBezTo>
                    <a:pt x="24585" y="7187"/>
                    <a:pt x="24251" y="7220"/>
                    <a:pt x="23918" y="7253"/>
                  </a:cubicBezTo>
                  <a:cubicBezTo>
                    <a:pt x="24785" y="5474"/>
                    <a:pt x="23311" y="3944"/>
                    <a:pt x="21803" y="3944"/>
                  </a:cubicBezTo>
                  <a:cubicBezTo>
                    <a:pt x="21105" y="3944"/>
                    <a:pt x="20400" y="4271"/>
                    <a:pt x="19915" y="5052"/>
                  </a:cubicBezTo>
                  <a:cubicBezTo>
                    <a:pt x="19209" y="2074"/>
                    <a:pt x="16554" y="1"/>
                    <a:pt x="13561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50"/>
            <p:cNvSpPr/>
            <p:nvPr/>
          </p:nvSpPr>
          <p:spPr>
            <a:xfrm>
              <a:off x="1790625" y="837925"/>
              <a:ext cx="274375" cy="405925"/>
            </a:xfrm>
            <a:custGeom>
              <a:avLst/>
              <a:gdLst/>
              <a:ahLst/>
              <a:cxnLst/>
              <a:rect l="l" t="t" r="r" b="b"/>
              <a:pathLst>
                <a:path w="10975" h="16237" extrusionOk="0">
                  <a:moveTo>
                    <a:pt x="5471" y="0"/>
                  </a:moveTo>
                  <a:cubicBezTo>
                    <a:pt x="5196" y="0"/>
                    <a:pt x="4920" y="109"/>
                    <a:pt x="4704" y="325"/>
                  </a:cubicBezTo>
                  <a:lnTo>
                    <a:pt x="601" y="4462"/>
                  </a:lnTo>
                  <a:cubicBezTo>
                    <a:pt x="0" y="5062"/>
                    <a:pt x="167" y="5996"/>
                    <a:pt x="1268" y="5996"/>
                  </a:cubicBezTo>
                  <a:lnTo>
                    <a:pt x="3269" y="5996"/>
                  </a:lnTo>
                  <a:lnTo>
                    <a:pt x="3269" y="15169"/>
                  </a:lnTo>
                  <a:cubicBezTo>
                    <a:pt x="3269" y="15736"/>
                    <a:pt x="3736" y="16237"/>
                    <a:pt x="4337" y="16237"/>
                  </a:cubicBezTo>
                  <a:lnTo>
                    <a:pt x="6572" y="16237"/>
                  </a:lnTo>
                  <a:cubicBezTo>
                    <a:pt x="7172" y="16237"/>
                    <a:pt x="7672" y="15770"/>
                    <a:pt x="7672" y="15169"/>
                  </a:cubicBezTo>
                  <a:lnTo>
                    <a:pt x="7672" y="5996"/>
                  </a:lnTo>
                  <a:lnTo>
                    <a:pt x="9674" y="5996"/>
                  </a:lnTo>
                  <a:cubicBezTo>
                    <a:pt x="10775" y="5996"/>
                    <a:pt x="10975" y="5062"/>
                    <a:pt x="10374" y="4462"/>
                  </a:cubicBezTo>
                  <a:lnTo>
                    <a:pt x="6238" y="325"/>
                  </a:lnTo>
                  <a:cubicBezTo>
                    <a:pt x="6021" y="109"/>
                    <a:pt x="5746" y="0"/>
                    <a:pt x="5471" y="0"/>
                  </a:cubicBezTo>
                  <a:close/>
                </a:path>
              </a:pathLst>
            </a:custGeom>
            <a:solidFill>
              <a:schemeClr val="dk2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9" name="Google Shape;739;p50"/>
          <p:cNvGrpSpPr/>
          <p:nvPr/>
        </p:nvGrpSpPr>
        <p:grpSpPr>
          <a:xfrm>
            <a:off x="128774" y="794906"/>
            <a:ext cx="620006" cy="527370"/>
            <a:chOff x="3475975" y="624225"/>
            <a:chExt cx="737225" cy="627150"/>
          </a:xfrm>
        </p:grpSpPr>
        <p:sp>
          <p:nvSpPr>
            <p:cNvPr id="740" name="Google Shape;740;p50"/>
            <p:cNvSpPr/>
            <p:nvPr/>
          </p:nvSpPr>
          <p:spPr>
            <a:xfrm>
              <a:off x="3475975" y="624225"/>
              <a:ext cx="737225" cy="627150"/>
            </a:xfrm>
            <a:custGeom>
              <a:avLst/>
              <a:gdLst/>
              <a:ahLst/>
              <a:cxnLst/>
              <a:rect l="l" t="t" r="r" b="b"/>
              <a:pathLst>
                <a:path w="29489" h="25086" extrusionOk="0">
                  <a:moveTo>
                    <a:pt x="2369" y="0"/>
                  </a:moveTo>
                  <a:cubicBezTo>
                    <a:pt x="1068" y="0"/>
                    <a:pt x="1" y="1068"/>
                    <a:pt x="1" y="2369"/>
                  </a:cubicBezTo>
                  <a:lnTo>
                    <a:pt x="1" y="14611"/>
                  </a:lnTo>
                  <a:cubicBezTo>
                    <a:pt x="1" y="15912"/>
                    <a:pt x="1068" y="16979"/>
                    <a:pt x="2369" y="16979"/>
                  </a:cubicBezTo>
                  <a:lnTo>
                    <a:pt x="11276" y="16979"/>
                  </a:lnTo>
                  <a:lnTo>
                    <a:pt x="9274" y="25085"/>
                  </a:lnTo>
                  <a:lnTo>
                    <a:pt x="19115" y="16979"/>
                  </a:lnTo>
                  <a:lnTo>
                    <a:pt x="27120" y="16979"/>
                  </a:lnTo>
                  <a:cubicBezTo>
                    <a:pt x="28421" y="16979"/>
                    <a:pt x="29489" y="15912"/>
                    <a:pt x="29489" y="14611"/>
                  </a:cubicBezTo>
                  <a:lnTo>
                    <a:pt x="29489" y="2369"/>
                  </a:lnTo>
                  <a:cubicBezTo>
                    <a:pt x="29489" y="1068"/>
                    <a:pt x="28421" y="0"/>
                    <a:pt x="27120" y="0"/>
                  </a:cubicBezTo>
                  <a:close/>
                </a:path>
              </a:pathLst>
            </a:custGeom>
            <a:solidFill>
              <a:schemeClr val="accent2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50"/>
            <p:cNvSpPr/>
            <p:nvPr/>
          </p:nvSpPr>
          <p:spPr>
            <a:xfrm>
              <a:off x="3616925" y="801850"/>
              <a:ext cx="80075" cy="68625"/>
            </a:xfrm>
            <a:custGeom>
              <a:avLst/>
              <a:gdLst/>
              <a:ahLst/>
              <a:cxnLst/>
              <a:rect l="l" t="t" r="r" b="b"/>
              <a:pathLst>
                <a:path w="3203" h="2745" extrusionOk="0">
                  <a:moveTo>
                    <a:pt x="1835" y="0"/>
                  </a:moveTo>
                  <a:cubicBezTo>
                    <a:pt x="601" y="0"/>
                    <a:pt x="0" y="1502"/>
                    <a:pt x="868" y="2335"/>
                  </a:cubicBezTo>
                  <a:cubicBezTo>
                    <a:pt x="1150" y="2618"/>
                    <a:pt x="1496" y="2745"/>
                    <a:pt x="1834" y="2745"/>
                  </a:cubicBezTo>
                  <a:cubicBezTo>
                    <a:pt x="2535" y="2745"/>
                    <a:pt x="3203" y="2201"/>
                    <a:pt x="3203" y="1368"/>
                  </a:cubicBezTo>
                  <a:cubicBezTo>
                    <a:pt x="3203" y="634"/>
                    <a:pt x="2602" y="0"/>
                    <a:pt x="1835" y="0"/>
                  </a:cubicBezTo>
                  <a:close/>
                </a:path>
              </a:pathLst>
            </a:custGeom>
            <a:solidFill>
              <a:schemeClr val="accent3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50"/>
            <p:cNvSpPr/>
            <p:nvPr/>
          </p:nvSpPr>
          <p:spPr>
            <a:xfrm>
              <a:off x="3798725" y="801850"/>
              <a:ext cx="80075" cy="68625"/>
            </a:xfrm>
            <a:custGeom>
              <a:avLst/>
              <a:gdLst/>
              <a:ahLst/>
              <a:cxnLst/>
              <a:rect l="l" t="t" r="r" b="b"/>
              <a:pathLst>
                <a:path w="3203" h="2745" extrusionOk="0">
                  <a:moveTo>
                    <a:pt x="1835" y="0"/>
                  </a:moveTo>
                  <a:cubicBezTo>
                    <a:pt x="601" y="0"/>
                    <a:pt x="0" y="1502"/>
                    <a:pt x="867" y="2335"/>
                  </a:cubicBezTo>
                  <a:cubicBezTo>
                    <a:pt x="1150" y="2618"/>
                    <a:pt x="1496" y="2745"/>
                    <a:pt x="1834" y="2745"/>
                  </a:cubicBezTo>
                  <a:cubicBezTo>
                    <a:pt x="2535" y="2745"/>
                    <a:pt x="3202" y="2201"/>
                    <a:pt x="3202" y="1368"/>
                  </a:cubicBezTo>
                  <a:cubicBezTo>
                    <a:pt x="3202" y="634"/>
                    <a:pt x="2602" y="0"/>
                    <a:pt x="1835" y="0"/>
                  </a:cubicBezTo>
                  <a:close/>
                </a:path>
              </a:pathLst>
            </a:custGeom>
            <a:solidFill>
              <a:schemeClr val="accent3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50"/>
            <p:cNvSpPr/>
            <p:nvPr/>
          </p:nvSpPr>
          <p:spPr>
            <a:xfrm>
              <a:off x="3980525" y="801850"/>
              <a:ext cx="80075" cy="68625"/>
            </a:xfrm>
            <a:custGeom>
              <a:avLst/>
              <a:gdLst/>
              <a:ahLst/>
              <a:cxnLst/>
              <a:rect l="l" t="t" r="r" b="b"/>
              <a:pathLst>
                <a:path w="3203" h="2745" extrusionOk="0">
                  <a:moveTo>
                    <a:pt x="1835" y="0"/>
                  </a:moveTo>
                  <a:cubicBezTo>
                    <a:pt x="600" y="0"/>
                    <a:pt x="0" y="1502"/>
                    <a:pt x="867" y="2335"/>
                  </a:cubicBezTo>
                  <a:cubicBezTo>
                    <a:pt x="1139" y="2618"/>
                    <a:pt x="1481" y="2745"/>
                    <a:pt x="1819" y="2745"/>
                  </a:cubicBezTo>
                  <a:cubicBezTo>
                    <a:pt x="2520" y="2745"/>
                    <a:pt x="3202" y="2201"/>
                    <a:pt x="3202" y="1368"/>
                  </a:cubicBezTo>
                  <a:cubicBezTo>
                    <a:pt x="3202" y="634"/>
                    <a:pt x="2569" y="0"/>
                    <a:pt x="1835" y="0"/>
                  </a:cubicBezTo>
                  <a:close/>
                </a:path>
              </a:pathLst>
            </a:custGeom>
            <a:solidFill>
              <a:schemeClr val="accent3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E82AE22-AAA8-A656-1A53-5A0E9721C7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44" name="Google Shape;744;p50"/>
          <p:cNvSpPr txBox="1">
            <a:spLocks noGrp="1"/>
          </p:cNvSpPr>
          <p:nvPr>
            <p:ph type="title"/>
          </p:nvPr>
        </p:nvSpPr>
        <p:spPr>
          <a:xfrm>
            <a:off x="720000" y="23366"/>
            <a:ext cx="77040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>
              <a:buClr>
                <a:srgbClr val="000000"/>
              </a:buClr>
            </a:pPr>
            <a:r>
              <a:rPr lang="vi-VN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2.3 </a:t>
            </a:r>
            <a:r>
              <a:rPr lang="vi-VN" sz="28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Recommendation</a:t>
            </a:r>
            <a:r>
              <a:rPr lang="vi-VN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vi-VN" sz="28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Model</a:t>
            </a:r>
            <a:r>
              <a:rPr lang="vi-VN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:</a:t>
            </a:r>
          </a:p>
        </p:txBody>
      </p:sp>
    </p:spTree>
    <p:extLst>
      <p:ext uri="{BB962C8B-B14F-4D97-AF65-F5344CB8AC3E}">
        <p14:creationId xmlns:p14="http://schemas.microsoft.com/office/powerpoint/2010/main" val="357003466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50"/>
          <p:cNvSpPr/>
          <p:nvPr/>
        </p:nvSpPr>
        <p:spPr>
          <a:xfrm>
            <a:off x="44245" y="23366"/>
            <a:ext cx="9055510" cy="654834"/>
          </a:xfrm>
          <a:prstGeom prst="roundRect">
            <a:avLst>
              <a:gd name="adj" fmla="val 20371"/>
            </a:avLst>
          </a:pr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36" name="Google Shape;736;p50"/>
          <p:cNvGrpSpPr/>
          <p:nvPr/>
        </p:nvGrpSpPr>
        <p:grpSpPr>
          <a:xfrm>
            <a:off x="8214848" y="774926"/>
            <a:ext cx="822125" cy="619150"/>
            <a:chOff x="1574625" y="624700"/>
            <a:chExt cx="822125" cy="619150"/>
          </a:xfrm>
        </p:grpSpPr>
        <p:sp>
          <p:nvSpPr>
            <p:cNvPr id="737" name="Google Shape;737;p50"/>
            <p:cNvSpPr/>
            <p:nvPr/>
          </p:nvSpPr>
          <p:spPr>
            <a:xfrm>
              <a:off x="1574625" y="624700"/>
              <a:ext cx="822125" cy="547350"/>
            </a:xfrm>
            <a:custGeom>
              <a:avLst/>
              <a:gdLst/>
              <a:ahLst/>
              <a:cxnLst/>
              <a:rect l="l" t="t" r="r" b="b"/>
              <a:pathLst>
                <a:path w="32885" h="21894" extrusionOk="0">
                  <a:moveTo>
                    <a:pt x="13561" y="1"/>
                  </a:moveTo>
                  <a:cubicBezTo>
                    <a:pt x="13302" y="1"/>
                    <a:pt x="13040" y="16"/>
                    <a:pt x="12776" y="48"/>
                  </a:cubicBezTo>
                  <a:cubicBezTo>
                    <a:pt x="9474" y="415"/>
                    <a:pt x="6972" y="3217"/>
                    <a:pt x="6972" y="6553"/>
                  </a:cubicBezTo>
                  <a:lnTo>
                    <a:pt x="6972" y="6920"/>
                  </a:lnTo>
                  <a:cubicBezTo>
                    <a:pt x="6372" y="6686"/>
                    <a:pt x="5771" y="6553"/>
                    <a:pt x="5138" y="6553"/>
                  </a:cubicBezTo>
                  <a:cubicBezTo>
                    <a:pt x="2336" y="6553"/>
                    <a:pt x="34" y="8788"/>
                    <a:pt x="34" y="11590"/>
                  </a:cubicBezTo>
                  <a:cubicBezTo>
                    <a:pt x="1" y="14392"/>
                    <a:pt x="2236" y="16693"/>
                    <a:pt x="5071" y="16727"/>
                  </a:cubicBezTo>
                  <a:cubicBezTo>
                    <a:pt x="4771" y="18962"/>
                    <a:pt x="6172" y="21097"/>
                    <a:pt x="8373" y="21730"/>
                  </a:cubicBezTo>
                  <a:cubicBezTo>
                    <a:pt x="8777" y="21840"/>
                    <a:pt x="9185" y="21893"/>
                    <a:pt x="9588" y="21893"/>
                  </a:cubicBezTo>
                  <a:cubicBezTo>
                    <a:pt x="11383" y="21893"/>
                    <a:pt x="13075" y="20845"/>
                    <a:pt x="13811" y="19128"/>
                  </a:cubicBezTo>
                  <a:cubicBezTo>
                    <a:pt x="14381" y="20490"/>
                    <a:pt x="15588" y="21125"/>
                    <a:pt x="16793" y="21125"/>
                  </a:cubicBezTo>
                  <a:cubicBezTo>
                    <a:pt x="18335" y="21125"/>
                    <a:pt x="19876" y="20085"/>
                    <a:pt x="20082" y="18194"/>
                  </a:cubicBezTo>
                  <a:cubicBezTo>
                    <a:pt x="21408" y="19659"/>
                    <a:pt x="23175" y="20351"/>
                    <a:pt x="24925" y="20351"/>
                  </a:cubicBezTo>
                  <a:cubicBezTo>
                    <a:pt x="27401" y="20351"/>
                    <a:pt x="29842" y="18967"/>
                    <a:pt x="30956" y="16426"/>
                  </a:cubicBezTo>
                  <a:cubicBezTo>
                    <a:pt x="32884" y="12071"/>
                    <a:pt x="29677" y="7186"/>
                    <a:pt x="24966" y="7186"/>
                  </a:cubicBezTo>
                  <a:cubicBezTo>
                    <a:pt x="24950" y="7186"/>
                    <a:pt x="24934" y="7186"/>
                    <a:pt x="24918" y="7187"/>
                  </a:cubicBezTo>
                  <a:cubicBezTo>
                    <a:pt x="24585" y="7187"/>
                    <a:pt x="24251" y="7220"/>
                    <a:pt x="23918" y="7253"/>
                  </a:cubicBezTo>
                  <a:cubicBezTo>
                    <a:pt x="24785" y="5474"/>
                    <a:pt x="23311" y="3944"/>
                    <a:pt x="21803" y="3944"/>
                  </a:cubicBezTo>
                  <a:cubicBezTo>
                    <a:pt x="21105" y="3944"/>
                    <a:pt x="20400" y="4271"/>
                    <a:pt x="19915" y="5052"/>
                  </a:cubicBezTo>
                  <a:cubicBezTo>
                    <a:pt x="19209" y="2074"/>
                    <a:pt x="16554" y="1"/>
                    <a:pt x="13561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50"/>
            <p:cNvSpPr/>
            <p:nvPr/>
          </p:nvSpPr>
          <p:spPr>
            <a:xfrm>
              <a:off x="1790625" y="837925"/>
              <a:ext cx="274375" cy="405925"/>
            </a:xfrm>
            <a:custGeom>
              <a:avLst/>
              <a:gdLst/>
              <a:ahLst/>
              <a:cxnLst/>
              <a:rect l="l" t="t" r="r" b="b"/>
              <a:pathLst>
                <a:path w="10975" h="16237" extrusionOk="0">
                  <a:moveTo>
                    <a:pt x="5471" y="0"/>
                  </a:moveTo>
                  <a:cubicBezTo>
                    <a:pt x="5196" y="0"/>
                    <a:pt x="4920" y="109"/>
                    <a:pt x="4704" y="325"/>
                  </a:cubicBezTo>
                  <a:lnTo>
                    <a:pt x="601" y="4462"/>
                  </a:lnTo>
                  <a:cubicBezTo>
                    <a:pt x="0" y="5062"/>
                    <a:pt x="167" y="5996"/>
                    <a:pt x="1268" y="5996"/>
                  </a:cubicBezTo>
                  <a:lnTo>
                    <a:pt x="3269" y="5996"/>
                  </a:lnTo>
                  <a:lnTo>
                    <a:pt x="3269" y="15169"/>
                  </a:lnTo>
                  <a:cubicBezTo>
                    <a:pt x="3269" y="15736"/>
                    <a:pt x="3736" y="16237"/>
                    <a:pt x="4337" y="16237"/>
                  </a:cubicBezTo>
                  <a:lnTo>
                    <a:pt x="6572" y="16237"/>
                  </a:lnTo>
                  <a:cubicBezTo>
                    <a:pt x="7172" y="16237"/>
                    <a:pt x="7672" y="15770"/>
                    <a:pt x="7672" y="15169"/>
                  </a:cubicBezTo>
                  <a:lnTo>
                    <a:pt x="7672" y="5996"/>
                  </a:lnTo>
                  <a:lnTo>
                    <a:pt x="9674" y="5996"/>
                  </a:lnTo>
                  <a:cubicBezTo>
                    <a:pt x="10775" y="5996"/>
                    <a:pt x="10975" y="5062"/>
                    <a:pt x="10374" y="4462"/>
                  </a:cubicBezTo>
                  <a:lnTo>
                    <a:pt x="6238" y="325"/>
                  </a:lnTo>
                  <a:cubicBezTo>
                    <a:pt x="6021" y="109"/>
                    <a:pt x="5746" y="0"/>
                    <a:pt x="5471" y="0"/>
                  </a:cubicBezTo>
                  <a:close/>
                </a:path>
              </a:pathLst>
            </a:custGeom>
            <a:solidFill>
              <a:schemeClr val="dk2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9" name="Google Shape;739;p50"/>
          <p:cNvGrpSpPr/>
          <p:nvPr/>
        </p:nvGrpSpPr>
        <p:grpSpPr>
          <a:xfrm>
            <a:off x="128774" y="794906"/>
            <a:ext cx="620006" cy="527370"/>
            <a:chOff x="3475975" y="624225"/>
            <a:chExt cx="737225" cy="627150"/>
          </a:xfrm>
        </p:grpSpPr>
        <p:sp>
          <p:nvSpPr>
            <p:cNvPr id="740" name="Google Shape;740;p50"/>
            <p:cNvSpPr/>
            <p:nvPr/>
          </p:nvSpPr>
          <p:spPr>
            <a:xfrm>
              <a:off x="3475975" y="624225"/>
              <a:ext cx="737225" cy="627150"/>
            </a:xfrm>
            <a:custGeom>
              <a:avLst/>
              <a:gdLst/>
              <a:ahLst/>
              <a:cxnLst/>
              <a:rect l="l" t="t" r="r" b="b"/>
              <a:pathLst>
                <a:path w="29489" h="25086" extrusionOk="0">
                  <a:moveTo>
                    <a:pt x="2369" y="0"/>
                  </a:moveTo>
                  <a:cubicBezTo>
                    <a:pt x="1068" y="0"/>
                    <a:pt x="1" y="1068"/>
                    <a:pt x="1" y="2369"/>
                  </a:cubicBezTo>
                  <a:lnTo>
                    <a:pt x="1" y="14611"/>
                  </a:lnTo>
                  <a:cubicBezTo>
                    <a:pt x="1" y="15912"/>
                    <a:pt x="1068" y="16979"/>
                    <a:pt x="2369" y="16979"/>
                  </a:cubicBezTo>
                  <a:lnTo>
                    <a:pt x="11276" y="16979"/>
                  </a:lnTo>
                  <a:lnTo>
                    <a:pt x="9274" y="25085"/>
                  </a:lnTo>
                  <a:lnTo>
                    <a:pt x="19115" y="16979"/>
                  </a:lnTo>
                  <a:lnTo>
                    <a:pt x="27120" y="16979"/>
                  </a:lnTo>
                  <a:cubicBezTo>
                    <a:pt x="28421" y="16979"/>
                    <a:pt x="29489" y="15912"/>
                    <a:pt x="29489" y="14611"/>
                  </a:cubicBezTo>
                  <a:lnTo>
                    <a:pt x="29489" y="2369"/>
                  </a:lnTo>
                  <a:cubicBezTo>
                    <a:pt x="29489" y="1068"/>
                    <a:pt x="28421" y="0"/>
                    <a:pt x="27120" y="0"/>
                  </a:cubicBezTo>
                  <a:close/>
                </a:path>
              </a:pathLst>
            </a:custGeom>
            <a:solidFill>
              <a:schemeClr val="accent2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50"/>
            <p:cNvSpPr/>
            <p:nvPr/>
          </p:nvSpPr>
          <p:spPr>
            <a:xfrm>
              <a:off x="3616925" y="801850"/>
              <a:ext cx="80075" cy="68625"/>
            </a:xfrm>
            <a:custGeom>
              <a:avLst/>
              <a:gdLst/>
              <a:ahLst/>
              <a:cxnLst/>
              <a:rect l="l" t="t" r="r" b="b"/>
              <a:pathLst>
                <a:path w="3203" h="2745" extrusionOk="0">
                  <a:moveTo>
                    <a:pt x="1835" y="0"/>
                  </a:moveTo>
                  <a:cubicBezTo>
                    <a:pt x="601" y="0"/>
                    <a:pt x="0" y="1502"/>
                    <a:pt x="868" y="2335"/>
                  </a:cubicBezTo>
                  <a:cubicBezTo>
                    <a:pt x="1150" y="2618"/>
                    <a:pt x="1496" y="2745"/>
                    <a:pt x="1834" y="2745"/>
                  </a:cubicBezTo>
                  <a:cubicBezTo>
                    <a:pt x="2535" y="2745"/>
                    <a:pt x="3203" y="2201"/>
                    <a:pt x="3203" y="1368"/>
                  </a:cubicBezTo>
                  <a:cubicBezTo>
                    <a:pt x="3203" y="634"/>
                    <a:pt x="2602" y="0"/>
                    <a:pt x="1835" y="0"/>
                  </a:cubicBezTo>
                  <a:close/>
                </a:path>
              </a:pathLst>
            </a:custGeom>
            <a:solidFill>
              <a:schemeClr val="accent3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50"/>
            <p:cNvSpPr/>
            <p:nvPr/>
          </p:nvSpPr>
          <p:spPr>
            <a:xfrm>
              <a:off x="3798725" y="801850"/>
              <a:ext cx="80075" cy="68625"/>
            </a:xfrm>
            <a:custGeom>
              <a:avLst/>
              <a:gdLst/>
              <a:ahLst/>
              <a:cxnLst/>
              <a:rect l="l" t="t" r="r" b="b"/>
              <a:pathLst>
                <a:path w="3203" h="2745" extrusionOk="0">
                  <a:moveTo>
                    <a:pt x="1835" y="0"/>
                  </a:moveTo>
                  <a:cubicBezTo>
                    <a:pt x="601" y="0"/>
                    <a:pt x="0" y="1502"/>
                    <a:pt x="867" y="2335"/>
                  </a:cubicBezTo>
                  <a:cubicBezTo>
                    <a:pt x="1150" y="2618"/>
                    <a:pt x="1496" y="2745"/>
                    <a:pt x="1834" y="2745"/>
                  </a:cubicBezTo>
                  <a:cubicBezTo>
                    <a:pt x="2535" y="2745"/>
                    <a:pt x="3202" y="2201"/>
                    <a:pt x="3202" y="1368"/>
                  </a:cubicBezTo>
                  <a:cubicBezTo>
                    <a:pt x="3202" y="634"/>
                    <a:pt x="2602" y="0"/>
                    <a:pt x="1835" y="0"/>
                  </a:cubicBezTo>
                  <a:close/>
                </a:path>
              </a:pathLst>
            </a:custGeom>
            <a:solidFill>
              <a:schemeClr val="accent3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50"/>
            <p:cNvSpPr/>
            <p:nvPr/>
          </p:nvSpPr>
          <p:spPr>
            <a:xfrm>
              <a:off x="3980525" y="801850"/>
              <a:ext cx="80075" cy="68625"/>
            </a:xfrm>
            <a:custGeom>
              <a:avLst/>
              <a:gdLst/>
              <a:ahLst/>
              <a:cxnLst/>
              <a:rect l="l" t="t" r="r" b="b"/>
              <a:pathLst>
                <a:path w="3203" h="2745" extrusionOk="0">
                  <a:moveTo>
                    <a:pt x="1835" y="0"/>
                  </a:moveTo>
                  <a:cubicBezTo>
                    <a:pt x="600" y="0"/>
                    <a:pt x="0" y="1502"/>
                    <a:pt x="867" y="2335"/>
                  </a:cubicBezTo>
                  <a:cubicBezTo>
                    <a:pt x="1139" y="2618"/>
                    <a:pt x="1481" y="2745"/>
                    <a:pt x="1819" y="2745"/>
                  </a:cubicBezTo>
                  <a:cubicBezTo>
                    <a:pt x="2520" y="2745"/>
                    <a:pt x="3202" y="2201"/>
                    <a:pt x="3202" y="1368"/>
                  </a:cubicBezTo>
                  <a:cubicBezTo>
                    <a:pt x="3202" y="634"/>
                    <a:pt x="2569" y="0"/>
                    <a:pt x="1835" y="0"/>
                  </a:cubicBezTo>
                  <a:close/>
                </a:path>
              </a:pathLst>
            </a:custGeom>
            <a:solidFill>
              <a:schemeClr val="accent3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E82AE22-AAA8-A656-1A53-5A0E9721C7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44" name="Google Shape;744;p50"/>
          <p:cNvSpPr txBox="1">
            <a:spLocks noGrp="1"/>
          </p:cNvSpPr>
          <p:nvPr>
            <p:ph type="title"/>
          </p:nvPr>
        </p:nvSpPr>
        <p:spPr>
          <a:xfrm>
            <a:off x="314656" y="23366"/>
            <a:ext cx="8109344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>
              <a:buClr>
                <a:srgbClr val="000000"/>
              </a:buClr>
            </a:pPr>
            <a:r>
              <a:rPr lang="vi-VN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2.3 </a:t>
            </a:r>
            <a:r>
              <a:rPr lang="vi-VN" sz="28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Recommendation</a:t>
            </a:r>
            <a:r>
              <a:rPr lang="vi-VN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vi-VN" sz="28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Model</a:t>
            </a:r>
            <a:r>
              <a:rPr lang="vi-VN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: </a:t>
            </a:r>
            <a:r>
              <a:rPr lang="vi-VN" sz="28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Base-Content</a:t>
            </a:r>
            <a:endParaRPr lang="vi-VN" sz="28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4333729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50"/>
          <p:cNvSpPr/>
          <p:nvPr/>
        </p:nvSpPr>
        <p:spPr>
          <a:xfrm>
            <a:off x="44245" y="23366"/>
            <a:ext cx="9055510" cy="654834"/>
          </a:xfrm>
          <a:prstGeom prst="roundRect">
            <a:avLst>
              <a:gd name="adj" fmla="val 20371"/>
            </a:avLst>
          </a:pr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36" name="Google Shape;736;p50"/>
          <p:cNvGrpSpPr/>
          <p:nvPr/>
        </p:nvGrpSpPr>
        <p:grpSpPr>
          <a:xfrm>
            <a:off x="8214848" y="774926"/>
            <a:ext cx="822125" cy="619150"/>
            <a:chOff x="1574625" y="624700"/>
            <a:chExt cx="822125" cy="619150"/>
          </a:xfrm>
        </p:grpSpPr>
        <p:sp>
          <p:nvSpPr>
            <p:cNvPr id="737" name="Google Shape;737;p50"/>
            <p:cNvSpPr/>
            <p:nvPr/>
          </p:nvSpPr>
          <p:spPr>
            <a:xfrm>
              <a:off x="1574625" y="624700"/>
              <a:ext cx="822125" cy="547350"/>
            </a:xfrm>
            <a:custGeom>
              <a:avLst/>
              <a:gdLst/>
              <a:ahLst/>
              <a:cxnLst/>
              <a:rect l="l" t="t" r="r" b="b"/>
              <a:pathLst>
                <a:path w="32885" h="21894" extrusionOk="0">
                  <a:moveTo>
                    <a:pt x="13561" y="1"/>
                  </a:moveTo>
                  <a:cubicBezTo>
                    <a:pt x="13302" y="1"/>
                    <a:pt x="13040" y="16"/>
                    <a:pt x="12776" y="48"/>
                  </a:cubicBezTo>
                  <a:cubicBezTo>
                    <a:pt x="9474" y="415"/>
                    <a:pt x="6972" y="3217"/>
                    <a:pt x="6972" y="6553"/>
                  </a:cubicBezTo>
                  <a:lnTo>
                    <a:pt x="6972" y="6920"/>
                  </a:lnTo>
                  <a:cubicBezTo>
                    <a:pt x="6372" y="6686"/>
                    <a:pt x="5771" y="6553"/>
                    <a:pt x="5138" y="6553"/>
                  </a:cubicBezTo>
                  <a:cubicBezTo>
                    <a:pt x="2336" y="6553"/>
                    <a:pt x="34" y="8788"/>
                    <a:pt x="34" y="11590"/>
                  </a:cubicBezTo>
                  <a:cubicBezTo>
                    <a:pt x="1" y="14392"/>
                    <a:pt x="2236" y="16693"/>
                    <a:pt x="5071" y="16727"/>
                  </a:cubicBezTo>
                  <a:cubicBezTo>
                    <a:pt x="4771" y="18962"/>
                    <a:pt x="6172" y="21097"/>
                    <a:pt x="8373" y="21730"/>
                  </a:cubicBezTo>
                  <a:cubicBezTo>
                    <a:pt x="8777" y="21840"/>
                    <a:pt x="9185" y="21893"/>
                    <a:pt x="9588" y="21893"/>
                  </a:cubicBezTo>
                  <a:cubicBezTo>
                    <a:pt x="11383" y="21893"/>
                    <a:pt x="13075" y="20845"/>
                    <a:pt x="13811" y="19128"/>
                  </a:cubicBezTo>
                  <a:cubicBezTo>
                    <a:pt x="14381" y="20490"/>
                    <a:pt x="15588" y="21125"/>
                    <a:pt x="16793" y="21125"/>
                  </a:cubicBezTo>
                  <a:cubicBezTo>
                    <a:pt x="18335" y="21125"/>
                    <a:pt x="19876" y="20085"/>
                    <a:pt x="20082" y="18194"/>
                  </a:cubicBezTo>
                  <a:cubicBezTo>
                    <a:pt x="21408" y="19659"/>
                    <a:pt x="23175" y="20351"/>
                    <a:pt x="24925" y="20351"/>
                  </a:cubicBezTo>
                  <a:cubicBezTo>
                    <a:pt x="27401" y="20351"/>
                    <a:pt x="29842" y="18967"/>
                    <a:pt x="30956" y="16426"/>
                  </a:cubicBezTo>
                  <a:cubicBezTo>
                    <a:pt x="32884" y="12071"/>
                    <a:pt x="29677" y="7186"/>
                    <a:pt x="24966" y="7186"/>
                  </a:cubicBezTo>
                  <a:cubicBezTo>
                    <a:pt x="24950" y="7186"/>
                    <a:pt x="24934" y="7186"/>
                    <a:pt x="24918" y="7187"/>
                  </a:cubicBezTo>
                  <a:cubicBezTo>
                    <a:pt x="24585" y="7187"/>
                    <a:pt x="24251" y="7220"/>
                    <a:pt x="23918" y="7253"/>
                  </a:cubicBezTo>
                  <a:cubicBezTo>
                    <a:pt x="24785" y="5474"/>
                    <a:pt x="23311" y="3944"/>
                    <a:pt x="21803" y="3944"/>
                  </a:cubicBezTo>
                  <a:cubicBezTo>
                    <a:pt x="21105" y="3944"/>
                    <a:pt x="20400" y="4271"/>
                    <a:pt x="19915" y="5052"/>
                  </a:cubicBezTo>
                  <a:cubicBezTo>
                    <a:pt x="19209" y="2074"/>
                    <a:pt x="16554" y="1"/>
                    <a:pt x="13561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50"/>
            <p:cNvSpPr/>
            <p:nvPr/>
          </p:nvSpPr>
          <p:spPr>
            <a:xfrm>
              <a:off x="1790625" y="837925"/>
              <a:ext cx="274375" cy="405925"/>
            </a:xfrm>
            <a:custGeom>
              <a:avLst/>
              <a:gdLst/>
              <a:ahLst/>
              <a:cxnLst/>
              <a:rect l="l" t="t" r="r" b="b"/>
              <a:pathLst>
                <a:path w="10975" h="16237" extrusionOk="0">
                  <a:moveTo>
                    <a:pt x="5471" y="0"/>
                  </a:moveTo>
                  <a:cubicBezTo>
                    <a:pt x="5196" y="0"/>
                    <a:pt x="4920" y="109"/>
                    <a:pt x="4704" y="325"/>
                  </a:cubicBezTo>
                  <a:lnTo>
                    <a:pt x="601" y="4462"/>
                  </a:lnTo>
                  <a:cubicBezTo>
                    <a:pt x="0" y="5062"/>
                    <a:pt x="167" y="5996"/>
                    <a:pt x="1268" y="5996"/>
                  </a:cubicBezTo>
                  <a:lnTo>
                    <a:pt x="3269" y="5996"/>
                  </a:lnTo>
                  <a:lnTo>
                    <a:pt x="3269" y="15169"/>
                  </a:lnTo>
                  <a:cubicBezTo>
                    <a:pt x="3269" y="15736"/>
                    <a:pt x="3736" y="16237"/>
                    <a:pt x="4337" y="16237"/>
                  </a:cubicBezTo>
                  <a:lnTo>
                    <a:pt x="6572" y="16237"/>
                  </a:lnTo>
                  <a:cubicBezTo>
                    <a:pt x="7172" y="16237"/>
                    <a:pt x="7672" y="15770"/>
                    <a:pt x="7672" y="15169"/>
                  </a:cubicBezTo>
                  <a:lnTo>
                    <a:pt x="7672" y="5996"/>
                  </a:lnTo>
                  <a:lnTo>
                    <a:pt x="9674" y="5996"/>
                  </a:lnTo>
                  <a:cubicBezTo>
                    <a:pt x="10775" y="5996"/>
                    <a:pt x="10975" y="5062"/>
                    <a:pt x="10374" y="4462"/>
                  </a:cubicBezTo>
                  <a:lnTo>
                    <a:pt x="6238" y="325"/>
                  </a:lnTo>
                  <a:cubicBezTo>
                    <a:pt x="6021" y="109"/>
                    <a:pt x="5746" y="0"/>
                    <a:pt x="5471" y="0"/>
                  </a:cubicBezTo>
                  <a:close/>
                </a:path>
              </a:pathLst>
            </a:custGeom>
            <a:solidFill>
              <a:schemeClr val="dk2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9" name="Google Shape;739;p50"/>
          <p:cNvGrpSpPr/>
          <p:nvPr/>
        </p:nvGrpSpPr>
        <p:grpSpPr>
          <a:xfrm>
            <a:off x="128774" y="794906"/>
            <a:ext cx="620006" cy="527370"/>
            <a:chOff x="3475975" y="624225"/>
            <a:chExt cx="737225" cy="627150"/>
          </a:xfrm>
        </p:grpSpPr>
        <p:sp>
          <p:nvSpPr>
            <p:cNvPr id="740" name="Google Shape;740;p50"/>
            <p:cNvSpPr/>
            <p:nvPr/>
          </p:nvSpPr>
          <p:spPr>
            <a:xfrm>
              <a:off x="3475975" y="624225"/>
              <a:ext cx="737225" cy="627150"/>
            </a:xfrm>
            <a:custGeom>
              <a:avLst/>
              <a:gdLst/>
              <a:ahLst/>
              <a:cxnLst/>
              <a:rect l="l" t="t" r="r" b="b"/>
              <a:pathLst>
                <a:path w="29489" h="25086" extrusionOk="0">
                  <a:moveTo>
                    <a:pt x="2369" y="0"/>
                  </a:moveTo>
                  <a:cubicBezTo>
                    <a:pt x="1068" y="0"/>
                    <a:pt x="1" y="1068"/>
                    <a:pt x="1" y="2369"/>
                  </a:cubicBezTo>
                  <a:lnTo>
                    <a:pt x="1" y="14611"/>
                  </a:lnTo>
                  <a:cubicBezTo>
                    <a:pt x="1" y="15912"/>
                    <a:pt x="1068" y="16979"/>
                    <a:pt x="2369" y="16979"/>
                  </a:cubicBezTo>
                  <a:lnTo>
                    <a:pt x="11276" y="16979"/>
                  </a:lnTo>
                  <a:lnTo>
                    <a:pt x="9274" y="25085"/>
                  </a:lnTo>
                  <a:lnTo>
                    <a:pt x="19115" y="16979"/>
                  </a:lnTo>
                  <a:lnTo>
                    <a:pt x="27120" y="16979"/>
                  </a:lnTo>
                  <a:cubicBezTo>
                    <a:pt x="28421" y="16979"/>
                    <a:pt x="29489" y="15912"/>
                    <a:pt x="29489" y="14611"/>
                  </a:cubicBezTo>
                  <a:lnTo>
                    <a:pt x="29489" y="2369"/>
                  </a:lnTo>
                  <a:cubicBezTo>
                    <a:pt x="29489" y="1068"/>
                    <a:pt x="28421" y="0"/>
                    <a:pt x="27120" y="0"/>
                  </a:cubicBezTo>
                  <a:close/>
                </a:path>
              </a:pathLst>
            </a:custGeom>
            <a:solidFill>
              <a:schemeClr val="accent2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50"/>
            <p:cNvSpPr/>
            <p:nvPr/>
          </p:nvSpPr>
          <p:spPr>
            <a:xfrm>
              <a:off x="3616925" y="801850"/>
              <a:ext cx="80075" cy="68625"/>
            </a:xfrm>
            <a:custGeom>
              <a:avLst/>
              <a:gdLst/>
              <a:ahLst/>
              <a:cxnLst/>
              <a:rect l="l" t="t" r="r" b="b"/>
              <a:pathLst>
                <a:path w="3203" h="2745" extrusionOk="0">
                  <a:moveTo>
                    <a:pt x="1835" y="0"/>
                  </a:moveTo>
                  <a:cubicBezTo>
                    <a:pt x="601" y="0"/>
                    <a:pt x="0" y="1502"/>
                    <a:pt x="868" y="2335"/>
                  </a:cubicBezTo>
                  <a:cubicBezTo>
                    <a:pt x="1150" y="2618"/>
                    <a:pt x="1496" y="2745"/>
                    <a:pt x="1834" y="2745"/>
                  </a:cubicBezTo>
                  <a:cubicBezTo>
                    <a:pt x="2535" y="2745"/>
                    <a:pt x="3203" y="2201"/>
                    <a:pt x="3203" y="1368"/>
                  </a:cubicBezTo>
                  <a:cubicBezTo>
                    <a:pt x="3203" y="634"/>
                    <a:pt x="2602" y="0"/>
                    <a:pt x="1835" y="0"/>
                  </a:cubicBezTo>
                  <a:close/>
                </a:path>
              </a:pathLst>
            </a:custGeom>
            <a:solidFill>
              <a:schemeClr val="accent3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50"/>
            <p:cNvSpPr/>
            <p:nvPr/>
          </p:nvSpPr>
          <p:spPr>
            <a:xfrm>
              <a:off x="3798725" y="801850"/>
              <a:ext cx="80075" cy="68625"/>
            </a:xfrm>
            <a:custGeom>
              <a:avLst/>
              <a:gdLst/>
              <a:ahLst/>
              <a:cxnLst/>
              <a:rect l="l" t="t" r="r" b="b"/>
              <a:pathLst>
                <a:path w="3203" h="2745" extrusionOk="0">
                  <a:moveTo>
                    <a:pt x="1835" y="0"/>
                  </a:moveTo>
                  <a:cubicBezTo>
                    <a:pt x="601" y="0"/>
                    <a:pt x="0" y="1502"/>
                    <a:pt x="867" y="2335"/>
                  </a:cubicBezTo>
                  <a:cubicBezTo>
                    <a:pt x="1150" y="2618"/>
                    <a:pt x="1496" y="2745"/>
                    <a:pt x="1834" y="2745"/>
                  </a:cubicBezTo>
                  <a:cubicBezTo>
                    <a:pt x="2535" y="2745"/>
                    <a:pt x="3202" y="2201"/>
                    <a:pt x="3202" y="1368"/>
                  </a:cubicBezTo>
                  <a:cubicBezTo>
                    <a:pt x="3202" y="634"/>
                    <a:pt x="2602" y="0"/>
                    <a:pt x="1835" y="0"/>
                  </a:cubicBezTo>
                  <a:close/>
                </a:path>
              </a:pathLst>
            </a:custGeom>
            <a:solidFill>
              <a:schemeClr val="accent3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50"/>
            <p:cNvSpPr/>
            <p:nvPr/>
          </p:nvSpPr>
          <p:spPr>
            <a:xfrm>
              <a:off x="3980525" y="801850"/>
              <a:ext cx="80075" cy="68625"/>
            </a:xfrm>
            <a:custGeom>
              <a:avLst/>
              <a:gdLst/>
              <a:ahLst/>
              <a:cxnLst/>
              <a:rect l="l" t="t" r="r" b="b"/>
              <a:pathLst>
                <a:path w="3203" h="2745" extrusionOk="0">
                  <a:moveTo>
                    <a:pt x="1835" y="0"/>
                  </a:moveTo>
                  <a:cubicBezTo>
                    <a:pt x="600" y="0"/>
                    <a:pt x="0" y="1502"/>
                    <a:pt x="867" y="2335"/>
                  </a:cubicBezTo>
                  <a:cubicBezTo>
                    <a:pt x="1139" y="2618"/>
                    <a:pt x="1481" y="2745"/>
                    <a:pt x="1819" y="2745"/>
                  </a:cubicBezTo>
                  <a:cubicBezTo>
                    <a:pt x="2520" y="2745"/>
                    <a:pt x="3202" y="2201"/>
                    <a:pt x="3202" y="1368"/>
                  </a:cubicBezTo>
                  <a:cubicBezTo>
                    <a:pt x="3202" y="634"/>
                    <a:pt x="2569" y="0"/>
                    <a:pt x="1835" y="0"/>
                  </a:cubicBezTo>
                  <a:close/>
                </a:path>
              </a:pathLst>
            </a:custGeom>
            <a:solidFill>
              <a:schemeClr val="accent3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E82AE22-AAA8-A656-1A53-5A0E9721C7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44" name="Google Shape;744;p50"/>
          <p:cNvSpPr txBox="1">
            <a:spLocks noGrp="1"/>
          </p:cNvSpPr>
          <p:nvPr>
            <p:ph type="title"/>
          </p:nvPr>
        </p:nvSpPr>
        <p:spPr>
          <a:xfrm>
            <a:off x="128773" y="0"/>
            <a:ext cx="8908199" cy="6155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>
              <a:buClr>
                <a:srgbClr val="000000"/>
              </a:buClr>
            </a:pPr>
            <a:r>
              <a:rPr lang="vi-VN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2.3 </a:t>
            </a:r>
            <a:r>
              <a:rPr lang="vi-VN" sz="28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Recommendation</a:t>
            </a:r>
            <a:r>
              <a:rPr lang="vi-VN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vi-VN" sz="28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Model</a:t>
            </a:r>
            <a:r>
              <a:rPr lang="vi-VN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: </a:t>
            </a:r>
            <a:r>
              <a:rPr lang="vi-VN" sz="28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Collaberative</a:t>
            </a:r>
            <a:r>
              <a:rPr lang="vi-VN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- </a:t>
            </a:r>
            <a:r>
              <a:rPr lang="vi-VN" sz="28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Filtering</a:t>
            </a:r>
            <a:endParaRPr lang="vi-VN" sz="28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439143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40"/>
          <p:cNvSpPr/>
          <p:nvPr/>
        </p:nvSpPr>
        <p:spPr>
          <a:xfrm>
            <a:off x="1385048" y="1021824"/>
            <a:ext cx="6436800" cy="3196775"/>
          </a:xfrm>
          <a:prstGeom prst="roundRect">
            <a:avLst>
              <a:gd name="adj" fmla="val 6367"/>
            </a:avLst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40"/>
          <p:cNvSpPr/>
          <p:nvPr/>
        </p:nvSpPr>
        <p:spPr>
          <a:xfrm>
            <a:off x="1688369" y="1065252"/>
            <a:ext cx="5749734" cy="79664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vi-VN" b="1" i="0" dirty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accent3"/>
                </a:solidFill>
                <a:latin typeface="+mj-lt"/>
              </a:rPr>
              <a:t>3. Thiết kế ứng dụng</a:t>
            </a:r>
            <a:endParaRPr b="1" i="0" dirty="0"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  <a:solidFill>
                <a:schemeClr val="accent3"/>
              </a:solidFill>
              <a:latin typeface="+mj-lt"/>
            </a:endParaRPr>
          </a:p>
        </p:txBody>
      </p:sp>
      <p:grpSp>
        <p:nvGrpSpPr>
          <p:cNvPr id="349" name="Google Shape;349;p40"/>
          <p:cNvGrpSpPr/>
          <p:nvPr/>
        </p:nvGrpSpPr>
        <p:grpSpPr>
          <a:xfrm>
            <a:off x="1485834" y="678075"/>
            <a:ext cx="6172332" cy="3787373"/>
            <a:chOff x="1438200" y="702550"/>
            <a:chExt cx="6267600" cy="3738400"/>
          </a:xfrm>
        </p:grpSpPr>
        <p:cxnSp>
          <p:nvCxnSpPr>
            <p:cNvPr id="350" name="Google Shape;350;p40"/>
            <p:cNvCxnSpPr/>
            <p:nvPr/>
          </p:nvCxnSpPr>
          <p:spPr>
            <a:xfrm>
              <a:off x="1438200" y="4440950"/>
              <a:ext cx="6267600" cy="0"/>
            </a:xfrm>
            <a:prstGeom prst="straightConnector1">
              <a:avLst/>
            </a:pr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1" name="Google Shape;351;p40"/>
            <p:cNvCxnSpPr/>
            <p:nvPr/>
          </p:nvCxnSpPr>
          <p:spPr>
            <a:xfrm>
              <a:off x="1438200" y="702550"/>
              <a:ext cx="6267600" cy="0"/>
            </a:xfrm>
            <a:prstGeom prst="straightConnector1">
              <a:avLst/>
            </a:pr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52" name="Google Shape;352;p40"/>
          <p:cNvGrpSpPr/>
          <p:nvPr/>
        </p:nvGrpSpPr>
        <p:grpSpPr>
          <a:xfrm>
            <a:off x="722365" y="678098"/>
            <a:ext cx="678837" cy="577480"/>
            <a:chOff x="3475975" y="624225"/>
            <a:chExt cx="737225" cy="627150"/>
          </a:xfrm>
        </p:grpSpPr>
        <p:sp>
          <p:nvSpPr>
            <p:cNvPr id="353" name="Google Shape;353;p40"/>
            <p:cNvSpPr/>
            <p:nvPr/>
          </p:nvSpPr>
          <p:spPr>
            <a:xfrm>
              <a:off x="3475975" y="624225"/>
              <a:ext cx="737225" cy="627150"/>
            </a:xfrm>
            <a:custGeom>
              <a:avLst/>
              <a:gdLst/>
              <a:ahLst/>
              <a:cxnLst/>
              <a:rect l="l" t="t" r="r" b="b"/>
              <a:pathLst>
                <a:path w="29489" h="25086" extrusionOk="0">
                  <a:moveTo>
                    <a:pt x="2369" y="0"/>
                  </a:moveTo>
                  <a:cubicBezTo>
                    <a:pt x="1068" y="0"/>
                    <a:pt x="1" y="1068"/>
                    <a:pt x="1" y="2369"/>
                  </a:cubicBezTo>
                  <a:lnTo>
                    <a:pt x="1" y="14611"/>
                  </a:lnTo>
                  <a:cubicBezTo>
                    <a:pt x="1" y="15912"/>
                    <a:pt x="1068" y="16979"/>
                    <a:pt x="2369" y="16979"/>
                  </a:cubicBezTo>
                  <a:lnTo>
                    <a:pt x="11276" y="16979"/>
                  </a:lnTo>
                  <a:lnTo>
                    <a:pt x="9274" y="25085"/>
                  </a:lnTo>
                  <a:lnTo>
                    <a:pt x="19115" y="16979"/>
                  </a:lnTo>
                  <a:lnTo>
                    <a:pt x="27120" y="16979"/>
                  </a:lnTo>
                  <a:cubicBezTo>
                    <a:pt x="28421" y="16979"/>
                    <a:pt x="29489" y="15912"/>
                    <a:pt x="29489" y="14611"/>
                  </a:cubicBezTo>
                  <a:lnTo>
                    <a:pt x="29489" y="2369"/>
                  </a:lnTo>
                  <a:cubicBezTo>
                    <a:pt x="29489" y="1068"/>
                    <a:pt x="28421" y="0"/>
                    <a:pt x="27120" y="0"/>
                  </a:cubicBezTo>
                  <a:close/>
                </a:path>
              </a:pathLst>
            </a:custGeom>
            <a:solidFill>
              <a:schemeClr val="accent2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40"/>
            <p:cNvSpPr/>
            <p:nvPr/>
          </p:nvSpPr>
          <p:spPr>
            <a:xfrm>
              <a:off x="3616925" y="801850"/>
              <a:ext cx="80075" cy="68625"/>
            </a:xfrm>
            <a:custGeom>
              <a:avLst/>
              <a:gdLst/>
              <a:ahLst/>
              <a:cxnLst/>
              <a:rect l="l" t="t" r="r" b="b"/>
              <a:pathLst>
                <a:path w="3203" h="2745" extrusionOk="0">
                  <a:moveTo>
                    <a:pt x="1835" y="0"/>
                  </a:moveTo>
                  <a:cubicBezTo>
                    <a:pt x="601" y="0"/>
                    <a:pt x="0" y="1502"/>
                    <a:pt x="868" y="2335"/>
                  </a:cubicBezTo>
                  <a:cubicBezTo>
                    <a:pt x="1150" y="2618"/>
                    <a:pt x="1496" y="2745"/>
                    <a:pt x="1834" y="2745"/>
                  </a:cubicBezTo>
                  <a:cubicBezTo>
                    <a:pt x="2535" y="2745"/>
                    <a:pt x="3203" y="2201"/>
                    <a:pt x="3203" y="1368"/>
                  </a:cubicBezTo>
                  <a:cubicBezTo>
                    <a:pt x="3203" y="634"/>
                    <a:pt x="2602" y="0"/>
                    <a:pt x="1835" y="0"/>
                  </a:cubicBezTo>
                  <a:close/>
                </a:path>
              </a:pathLst>
            </a:custGeom>
            <a:solidFill>
              <a:schemeClr val="accent3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40"/>
            <p:cNvSpPr/>
            <p:nvPr/>
          </p:nvSpPr>
          <p:spPr>
            <a:xfrm>
              <a:off x="3798725" y="801850"/>
              <a:ext cx="80075" cy="68625"/>
            </a:xfrm>
            <a:custGeom>
              <a:avLst/>
              <a:gdLst/>
              <a:ahLst/>
              <a:cxnLst/>
              <a:rect l="l" t="t" r="r" b="b"/>
              <a:pathLst>
                <a:path w="3203" h="2745" extrusionOk="0">
                  <a:moveTo>
                    <a:pt x="1835" y="0"/>
                  </a:moveTo>
                  <a:cubicBezTo>
                    <a:pt x="601" y="0"/>
                    <a:pt x="0" y="1502"/>
                    <a:pt x="867" y="2335"/>
                  </a:cubicBezTo>
                  <a:cubicBezTo>
                    <a:pt x="1150" y="2618"/>
                    <a:pt x="1496" y="2745"/>
                    <a:pt x="1834" y="2745"/>
                  </a:cubicBezTo>
                  <a:cubicBezTo>
                    <a:pt x="2535" y="2745"/>
                    <a:pt x="3202" y="2201"/>
                    <a:pt x="3202" y="1368"/>
                  </a:cubicBezTo>
                  <a:cubicBezTo>
                    <a:pt x="3202" y="634"/>
                    <a:pt x="2602" y="0"/>
                    <a:pt x="1835" y="0"/>
                  </a:cubicBezTo>
                  <a:close/>
                </a:path>
              </a:pathLst>
            </a:custGeom>
            <a:solidFill>
              <a:schemeClr val="accent3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40"/>
            <p:cNvSpPr/>
            <p:nvPr/>
          </p:nvSpPr>
          <p:spPr>
            <a:xfrm>
              <a:off x="3980525" y="801850"/>
              <a:ext cx="80075" cy="68625"/>
            </a:xfrm>
            <a:custGeom>
              <a:avLst/>
              <a:gdLst/>
              <a:ahLst/>
              <a:cxnLst/>
              <a:rect l="l" t="t" r="r" b="b"/>
              <a:pathLst>
                <a:path w="3203" h="2745" extrusionOk="0">
                  <a:moveTo>
                    <a:pt x="1835" y="0"/>
                  </a:moveTo>
                  <a:cubicBezTo>
                    <a:pt x="600" y="0"/>
                    <a:pt x="0" y="1502"/>
                    <a:pt x="867" y="2335"/>
                  </a:cubicBezTo>
                  <a:cubicBezTo>
                    <a:pt x="1139" y="2618"/>
                    <a:pt x="1481" y="2745"/>
                    <a:pt x="1819" y="2745"/>
                  </a:cubicBezTo>
                  <a:cubicBezTo>
                    <a:pt x="2520" y="2745"/>
                    <a:pt x="3202" y="2201"/>
                    <a:pt x="3202" y="1368"/>
                  </a:cubicBezTo>
                  <a:cubicBezTo>
                    <a:pt x="3202" y="634"/>
                    <a:pt x="2569" y="0"/>
                    <a:pt x="1835" y="0"/>
                  </a:cubicBezTo>
                  <a:close/>
                </a:path>
              </a:pathLst>
            </a:custGeom>
            <a:solidFill>
              <a:schemeClr val="accent3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7" name="Google Shape;357;p40"/>
          <p:cNvGrpSpPr/>
          <p:nvPr/>
        </p:nvGrpSpPr>
        <p:grpSpPr>
          <a:xfrm>
            <a:off x="722365" y="2198063"/>
            <a:ext cx="849091" cy="639458"/>
            <a:chOff x="1574625" y="624700"/>
            <a:chExt cx="822125" cy="619150"/>
          </a:xfrm>
        </p:grpSpPr>
        <p:sp>
          <p:nvSpPr>
            <p:cNvPr id="358" name="Google Shape;358;p40"/>
            <p:cNvSpPr/>
            <p:nvPr/>
          </p:nvSpPr>
          <p:spPr>
            <a:xfrm>
              <a:off x="1574625" y="624700"/>
              <a:ext cx="822125" cy="547350"/>
            </a:xfrm>
            <a:custGeom>
              <a:avLst/>
              <a:gdLst/>
              <a:ahLst/>
              <a:cxnLst/>
              <a:rect l="l" t="t" r="r" b="b"/>
              <a:pathLst>
                <a:path w="32885" h="21894" extrusionOk="0">
                  <a:moveTo>
                    <a:pt x="13561" y="1"/>
                  </a:moveTo>
                  <a:cubicBezTo>
                    <a:pt x="13302" y="1"/>
                    <a:pt x="13040" y="16"/>
                    <a:pt x="12776" y="48"/>
                  </a:cubicBezTo>
                  <a:cubicBezTo>
                    <a:pt x="9474" y="415"/>
                    <a:pt x="6972" y="3217"/>
                    <a:pt x="6972" y="6553"/>
                  </a:cubicBezTo>
                  <a:lnTo>
                    <a:pt x="6972" y="6920"/>
                  </a:lnTo>
                  <a:cubicBezTo>
                    <a:pt x="6372" y="6686"/>
                    <a:pt x="5771" y="6553"/>
                    <a:pt x="5138" y="6553"/>
                  </a:cubicBezTo>
                  <a:cubicBezTo>
                    <a:pt x="2336" y="6553"/>
                    <a:pt x="34" y="8788"/>
                    <a:pt x="34" y="11590"/>
                  </a:cubicBezTo>
                  <a:cubicBezTo>
                    <a:pt x="1" y="14392"/>
                    <a:pt x="2236" y="16693"/>
                    <a:pt x="5071" y="16727"/>
                  </a:cubicBezTo>
                  <a:cubicBezTo>
                    <a:pt x="4771" y="18962"/>
                    <a:pt x="6172" y="21097"/>
                    <a:pt x="8373" y="21730"/>
                  </a:cubicBezTo>
                  <a:cubicBezTo>
                    <a:pt x="8777" y="21840"/>
                    <a:pt x="9185" y="21893"/>
                    <a:pt x="9588" y="21893"/>
                  </a:cubicBezTo>
                  <a:cubicBezTo>
                    <a:pt x="11383" y="21893"/>
                    <a:pt x="13075" y="20845"/>
                    <a:pt x="13811" y="19128"/>
                  </a:cubicBezTo>
                  <a:cubicBezTo>
                    <a:pt x="14381" y="20490"/>
                    <a:pt x="15588" y="21125"/>
                    <a:pt x="16793" y="21125"/>
                  </a:cubicBezTo>
                  <a:cubicBezTo>
                    <a:pt x="18335" y="21125"/>
                    <a:pt x="19876" y="20085"/>
                    <a:pt x="20082" y="18194"/>
                  </a:cubicBezTo>
                  <a:cubicBezTo>
                    <a:pt x="21408" y="19659"/>
                    <a:pt x="23175" y="20351"/>
                    <a:pt x="24925" y="20351"/>
                  </a:cubicBezTo>
                  <a:cubicBezTo>
                    <a:pt x="27401" y="20351"/>
                    <a:pt x="29842" y="18967"/>
                    <a:pt x="30956" y="16426"/>
                  </a:cubicBezTo>
                  <a:cubicBezTo>
                    <a:pt x="32884" y="12071"/>
                    <a:pt x="29677" y="7186"/>
                    <a:pt x="24966" y="7186"/>
                  </a:cubicBezTo>
                  <a:cubicBezTo>
                    <a:pt x="24950" y="7186"/>
                    <a:pt x="24934" y="7186"/>
                    <a:pt x="24918" y="7187"/>
                  </a:cubicBezTo>
                  <a:cubicBezTo>
                    <a:pt x="24585" y="7187"/>
                    <a:pt x="24251" y="7220"/>
                    <a:pt x="23918" y="7253"/>
                  </a:cubicBezTo>
                  <a:cubicBezTo>
                    <a:pt x="24785" y="5474"/>
                    <a:pt x="23311" y="3944"/>
                    <a:pt x="21803" y="3944"/>
                  </a:cubicBezTo>
                  <a:cubicBezTo>
                    <a:pt x="21105" y="3944"/>
                    <a:pt x="20400" y="4271"/>
                    <a:pt x="19915" y="5052"/>
                  </a:cubicBezTo>
                  <a:cubicBezTo>
                    <a:pt x="19209" y="2074"/>
                    <a:pt x="16554" y="1"/>
                    <a:pt x="13561" y="1"/>
                  </a:cubicBezTo>
                  <a:close/>
                </a:path>
              </a:pathLst>
            </a:custGeom>
            <a:solidFill>
              <a:schemeClr val="dk2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40"/>
            <p:cNvSpPr/>
            <p:nvPr/>
          </p:nvSpPr>
          <p:spPr>
            <a:xfrm>
              <a:off x="1790625" y="837925"/>
              <a:ext cx="274375" cy="405925"/>
            </a:xfrm>
            <a:custGeom>
              <a:avLst/>
              <a:gdLst/>
              <a:ahLst/>
              <a:cxnLst/>
              <a:rect l="l" t="t" r="r" b="b"/>
              <a:pathLst>
                <a:path w="10975" h="16237" extrusionOk="0">
                  <a:moveTo>
                    <a:pt x="5471" y="0"/>
                  </a:moveTo>
                  <a:cubicBezTo>
                    <a:pt x="5196" y="0"/>
                    <a:pt x="4920" y="109"/>
                    <a:pt x="4704" y="325"/>
                  </a:cubicBezTo>
                  <a:lnTo>
                    <a:pt x="601" y="4462"/>
                  </a:lnTo>
                  <a:cubicBezTo>
                    <a:pt x="0" y="5062"/>
                    <a:pt x="167" y="5996"/>
                    <a:pt x="1268" y="5996"/>
                  </a:cubicBezTo>
                  <a:lnTo>
                    <a:pt x="3269" y="5996"/>
                  </a:lnTo>
                  <a:lnTo>
                    <a:pt x="3269" y="15169"/>
                  </a:lnTo>
                  <a:cubicBezTo>
                    <a:pt x="3269" y="15736"/>
                    <a:pt x="3736" y="16237"/>
                    <a:pt x="4337" y="16237"/>
                  </a:cubicBezTo>
                  <a:lnTo>
                    <a:pt x="6572" y="16237"/>
                  </a:lnTo>
                  <a:cubicBezTo>
                    <a:pt x="7172" y="16237"/>
                    <a:pt x="7672" y="15770"/>
                    <a:pt x="7672" y="15169"/>
                  </a:cubicBezTo>
                  <a:lnTo>
                    <a:pt x="7672" y="5996"/>
                  </a:lnTo>
                  <a:lnTo>
                    <a:pt x="9674" y="5996"/>
                  </a:lnTo>
                  <a:cubicBezTo>
                    <a:pt x="10775" y="5996"/>
                    <a:pt x="10975" y="5062"/>
                    <a:pt x="10374" y="4462"/>
                  </a:cubicBezTo>
                  <a:lnTo>
                    <a:pt x="6238" y="325"/>
                  </a:lnTo>
                  <a:cubicBezTo>
                    <a:pt x="6021" y="109"/>
                    <a:pt x="5746" y="0"/>
                    <a:pt x="5471" y="0"/>
                  </a:cubicBezTo>
                  <a:close/>
                </a:path>
              </a:pathLst>
            </a:custGeom>
            <a:solidFill>
              <a:schemeClr val="accen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0" name="Google Shape;360;p40"/>
          <p:cNvSpPr/>
          <p:nvPr/>
        </p:nvSpPr>
        <p:spPr>
          <a:xfrm>
            <a:off x="844450" y="1613395"/>
            <a:ext cx="226850" cy="226850"/>
          </a:xfrm>
          <a:custGeom>
            <a:avLst/>
            <a:gdLst/>
            <a:ahLst/>
            <a:cxnLst/>
            <a:rect l="l" t="t" r="r" b="b"/>
            <a:pathLst>
              <a:path w="9074" h="9074" extrusionOk="0">
                <a:moveTo>
                  <a:pt x="3970" y="0"/>
                </a:moveTo>
                <a:cubicBezTo>
                  <a:pt x="3469" y="0"/>
                  <a:pt x="3069" y="401"/>
                  <a:pt x="3036" y="901"/>
                </a:cubicBezTo>
                <a:lnTo>
                  <a:pt x="3036" y="3036"/>
                </a:lnTo>
                <a:lnTo>
                  <a:pt x="934" y="3036"/>
                </a:lnTo>
                <a:cubicBezTo>
                  <a:pt x="434" y="3036"/>
                  <a:pt x="0" y="3436"/>
                  <a:pt x="33" y="3970"/>
                </a:cubicBezTo>
                <a:lnTo>
                  <a:pt x="33" y="5137"/>
                </a:lnTo>
                <a:cubicBezTo>
                  <a:pt x="0" y="5638"/>
                  <a:pt x="434" y="6038"/>
                  <a:pt x="934" y="6038"/>
                </a:cubicBezTo>
                <a:lnTo>
                  <a:pt x="3069" y="6038"/>
                </a:lnTo>
                <a:lnTo>
                  <a:pt x="3069" y="8173"/>
                </a:lnTo>
                <a:cubicBezTo>
                  <a:pt x="3069" y="8673"/>
                  <a:pt x="3469" y="9074"/>
                  <a:pt x="3970" y="9074"/>
                </a:cubicBezTo>
                <a:lnTo>
                  <a:pt x="5137" y="9074"/>
                </a:lnTo>
                <a:cubicBezTo>
                  <a:pt x="5637" y="9074"/>
                  <a:pt x="6038" y="8673"/>
                  <a:pt x="6038" y="8173"/>
                </a:cubicBezTo>
                <a:lnTo>
                  <a:pt x="6038" y="6038"/>
                </a:lnTo>
                <a:lnTo>
                  <a:pt x="8173" y="6038"/>
                </a:lnTo>
                <a:cubicBezTo>
                  <a:pt x="8673" y="6038"/>
                  <a:pt x="9073" y="5638"/>
                  <a:pt x="9073" y="5137"/>
                </a:cubicBezTo>
                <a:lnTo>
                  <a:pt x="9073" y="3970"/>
                </a:lnTo>
                <a:cubicBezTo>
                  <a:pt x="9073" y="3436"/>
                  <a:pt x="8673" y="3036"/>
                  <a:pt x="8173" y="3036"/>
                </a:cubicBezTo>
                <a:lnTo>
                  <a:pt x="6038" y="3036"/>
                </a:lnTo>
                <a:lnTo>
                  <a:pt x="6038" y="901"/>
                </a:lnTo>
                <a:cubicBezTo>
                  <a:pt x="6038" y="401"/>
                  <a:pt x="5637" y="0"/>
                  <a:pt x="5137" y="0"/>
                </a:cubicBezTo>
                <a:close/>
              </a:path>
            </a:pathLst>
          </a:custGeom>
          <a:solidFill>
            <a:schemeClr val="dk2"/>
          </a:solidFill>
          <a:ln w="19050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1" name="Google Shape;361;p40"/>
          <p:cNvGrpSpPr/>
          <p:nvPr/>
        </p:nvGrpSpPr>
        <p:grpSpPr>
          <a:xfrm>
            <a:off x="7865553" y="651412"/>
            <a:ext cx="602100" cy="666100"/>
            <a:chOff x="1820650" y="1393100"/>
            <a:chExt cx="602100" cy="666100"/>
          </a:xfrm>
        </p:grpSpPr>
        <p:sp>
          <p:nvSpPr>
            <p:cNvPr id="362" name="Google Shape;362;p40"/>
            <p:cNvSpPr/>
            <p:nvPr/>
          </p:nvSpPr>
          <p:spPr>
            <a:xfrm>
              <a:off x="1820650" y="1393100"/>
              <a:ext cx="602100" cy="666100"/>
            </a:xfrm>
            <a:custGeom>
              <a:avLst/>
              <a:gdLst/>
              <a:ahLst/>
              <a:cxnLst/>
              <a:rect l="l" t="t" r="r" b="b"/>
              <a:pathLst>
                <a:path w="24084" h="26644" extrusionOk="0">
                  <a:moveTo>
                    <a:pt x="11909" y="1"/>
                  </a:moveTo>
                  <a:cubicBezTo>
                    <a:pt x="4637" y="1"/>
                    <a:pt x="0" y="7773"/>
                    <a:pt x="3469" y="14211"/>
                  </a:cubicBezTo>
                  <a:cubicBezTo>
                    <a:pt x="4003" y="15378"/>
                    <a:pt x="9207" y="24285"/>
                    <a:pt x="10641" y="25886"/>
                  </a:cubicBezTo>
                  <a:cubicBezTo>
                    <a:pt x="11138" y="26428"/>
                    <a:pt x="11614" y="26644"/>
                    <a:pt x="12052" y="26644"/>
                  </a:cubicBezTo>
                  <a:cubicBezTo>
                    <a:pt x="12584" y="26644"/>
                    <a:pt x="13059" y="26325"/>
                    <a:pt x="13443" y="25886"/>
                  </a:cubicBezTo>
                  <a:cubicBezTo>
                    <a:pt x="14844" y="24285"/>
                    <a:pt x="20114" y="15378"/>
                    <a:pt x="20615" y="14211"/>
                  </a:cubicBezTo>
                  <a:cubicBezTo>
                    <a:pt x="24084" y="7773"/>
                    <a:pt x="19447" y="1"/>
                    <a:pt x="12142" y="1"/>
                  </a:cubicBezTo>
                  <a:close/>
                </a:path>
              </a:pathLst>
            </a:custGeom>
            <a:solidFill>
              <a:schemeClr val="lt2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40"/>
            <p:cNvSpPr/>
            <p:nvPr/>
          </p:nvSpPr>
          <p:spPr>
            <a:xfrm>
              <a:off x="1919875" y="1484850"/>
              <a:ext cx="346950" cy="297125"/>
            </a:xfrm>
            <a:custGeom>
              <a:avLst/>
              <a:gdLst/>
              <a:ahLst/>
              <a:cxnLst/>
              <a:rect l="l" t="t" r="r" b="b"/>
              <a:pathLst>
                <a:path w="13878" h="11885" extrusionOk="0">
                  <a:moveTo>
                    <a:pt x="7940" y="0"/>
                  </a:moveTo>
                  <a:cubicBezTo>
                    <a:pt x="2669" y="0"/>
                    <a:pt x="1" y="6405"/>
                    <a:pt x="3770" y="10141"/>
                  </a:cubicBezTo>
                  <a:cubicBezTo>
                    <a:pt x="4975" y="11346"/>
                    <a:pt x="6454" y="11884"/>
                    <a:pt x="7905" y="11884"/>
                  </a:cubicBezTo>
                  <a:cubicBezTo>
                    <a:pt x="10953" y="11884"/>
                    <a:pt x="13877" y="9508"/>
                    <a:pt x="13877" y="5938"/>
                  </a:cubicBezTo>
                  <a:cubicBezTo>
                    <a:pt x="13877" y="2669"/>
                    <a:pt x="11209" y="0"/>
                    <a:pt x="7940" y="0"/>
                  </a:cubicBezTo>
                  <a:close/>
                </a:path>
              </a:pathLst>
            </a:custGeom>
            <a:solidFill>
              <a:schemeClr val="accent3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4" name="Google Shape;364;p40"/>
          <p:cNvSpPr/>
          <p:nvPr/>
        </p:nvSpPr>
        <p:spPr>
          <a:xfrm>
            <a:off x="8042395" y="1706359"/>
            <a:ext cx="310250" cy="311075"/>
          </a:xfrm>
          <a:custGeom>
            <a:avLst/>
            <a:gdLst/>
            <a:ahLst/>
            <a:cxnLst/>
            <a:rect l="l" t="t" r="r" b="b"/>
            <a:pathLst>
              <a:path w="12410" h="12443" extrusionOk="0">
                <a:moveTo>
                  <a:pt x="6210" y="4212"/>
                </a:moveTo>
                <a:cubicBezTo>
                  <a:pt x="7245" y="4212"/>
                  <a:pt x="8240" y="5018"/>
                  <a:pt x="8240" y="6238"/>
                </a:cubicBezTo>
                <a:cubicBezTo>
                  <a:pt x="8240" y="7339"/>
                  <a:pt x="7339" y="8240"/>
                  <a:pt x="6205" y="8240"/>
                </a:cubicBezTo>
                <a:cubicBezTo>
                  <a:pt x="4404" y="8240"/>
                  <a:pt x="3503" y="6071"/>
                  <a:pt x="4804" y="4804"/>
                </a:cubicBezTo>
                <a:cubicBezTo>
                  <a:pt x="5213" y="4395"/>
                  <a:pt x="5716" y="4212"/>
                  <a:pt x="6210" y="4212"/>
                </a:cubicBezTo>
                <a:close/>
                <a:moveTo>
                  <a:pt x="5738" y="0"/>
                </a:moveTo>
                <a:cubicBezTo>
                  <a:pt x="5471" y="0"/>
                  <a:pt x="5271" y="201"/>
                  <a:pt x="5238" y="467"/>
                </a:cubicBezTo>
                <a:lnTo>
                  <a:pt x="5137" y="2235"/>
                </a:lnTo>
                <a:cubicBezTo>
                  <a:pt x="4804" y="2302"/>
                  <a:pt x="4437" y="2436"/>
                  <a:pt x="4137" y="2636"/>
                </a:cubicBezTo>
                <a:lnTo>
                  <a:pt x="2836" y="1468"/>
                </a:lnTo>
                <a:cubicBezTo>
                  <a:pt x="2736" y="1385"/>
                  <a:pt x="2619" y="1343"/>
                  <a:pt x="2502" y="1343"/>
                </a:cubicBezTo>
                <a:cubicBezTo>
                  <a:pt x="2386" y="1343"/>
                  <a:pt x="2269" y="1385"/>
                  <a:pt x="2169" y="1468"/>
                </a:cubicBezTo>
                <a:lnTo>
                  <a:pt x="1468" y="2169"/>
                </a:lnTo>
                <a:cubicBezTo>
                  <a:pt x="1301" y="2369"/>
                  <a:pt x="1268" y="2636"/>
                  <a:pt x="1435" y="2836"/>
                </a:cubicBezTo>
                <a:lnTo>
                  <a:pt x="2636" y="4137"/>
                </a:lnTo>
                <a:cubicBezTo>
                  <a:pt x="2436" y="4470"/>
                  <a:pt x="2302" y="4804"/>
                  <a:pt x="2202" y="5137"/>
                </a:cubicBezTo>
                <a:lnTo>
                  <a:pt x="467" y="5238"/>
                </a:lnTo>
                <a:cubicBezTo>
                  <a:pt x="201" y="5271"/>
                  <a:pt x="0" y="5471"/>
                  <a:pt x="0" y="5738"/>
                </a:cubicBezTo>
                <a:lnTo>
                  <a:pt x="0" y="6705"/>
                </a:lnTo>
                <a:cubicBezTo>
                  <a:pt x="0" y="6972"/>
                  <a:pt x="201" y="7172"/>
                  <a:pt x="467" y="7206"/>
                </a:cubicBezTo>
                <a:lnTo>
                  <a:pt x="2202" y="7306"/>
                </a:lnTo>
                <a:cubicBezTo>
                  <a:pt x="2302" y="7639"/>
                  <a:pt x="2436" y="7973"/>
                  <a:pt x="2636" y="8306"/>
                </a:cubicBezTo>
                <a:lnTo>
                  <a:pt x="1468" y="9607"/>
                </a:lnTo>
                <a:cubicBezTo>
                  <a:pt x="1301" y="9807"/>
                  <a:pt x="1301" y="10074"/>
                  <a:pt x="1468" y="10274"/>
                </a:cubicBezTo>
                <a:lnTo>
                  <a:pt x="2169" y="10975"/>
                </a:lnTo>
                <a:cubicBezTo>
                  <a:pt x="2274" y="11063"/>
                  <a:pt x="2408" y="11105"/>
                  <a:pt x="2540" y="11105"/>
                </a:cubicBezTo>
                <a:cubicBezTo>
                  <a:pt x="2658" y="11105"/>
                  <a:pt x="2775" y="11071"/>
                  <a:pt x="2869" y="11008"/>
                </a:cubicBezTo>
                <a:lnTo>
                  <a:pt x="4137" y="9807"/>
                </a:lnTo>
                <a:cubicBezTo>
                  <a:pt x="4470" y="10008"/>
                  <a:pt x="4804" y="10141"/>
                  <a:pt x="5171" y="10241"/>
                </a:cubicBezTo>
                <a:lnTo>
                  <a:pt x="5238" y="11976"/>
                </a:lnTo>
                <a:cubicBezTo>
                  <a:pt x="5271" y="12243"/>
                  <a:pt x="5471" y="12443"/>
                  <a:pt x="5738" y="12443"/>
                </a:cubicBezTo>
                <a:lnTo>
                  <a:pt x="6705" y="12443"/>
                </a:lnTo>
                <a:cubicBezTo>
                  <a:pt x="6972" y="12443"/>
                  <a:pt x="7172" y="12243"/>
                  <a:pt x="7206" y="12009"/>
                </a:cubicBezTo>
                <a:lnTo>
                  <a:pt x="7272" y="10241"/>
                </a:lnTo>
                <a:cubicBezTo>
                  <a:pt x="7639" y="10141"/>
                  <a:pt x="7973" y="10008"/>
                  <a:pt x="8306" y="9807"/>
                </a:cubicBezTo>
                <a:lnTo>
                  <a:pt x="9607" y="11008"/>
                </a:lnTo>
                <a:cubicBezTo>
                  <a:pt x="9682" y="11083"/>
                  <a:pt x="9785" y="11118"/>
                  <a:pt x="9893" y="11118"/>
                </a:cubicBezTo>
                <a:cubicBezTo>
                  <a:pt x="10024" y="11118"/>
                  <a:pt x="10164" y="11067"/>
                  <a:pt x="10274" y="10975"/>
                </a:cubicBezTo>
                <a:lnTo>
                  <a:pt x="10975" y="10274"/>
                </a:lnTo>
                <a:cubicBezTo>
                  <a:pt x="11142" y="10108"/>
                  <a:pt x="11142" y="9807"/>
                  <a:pt x="10975" y="9607"/>
                </a:cubicBezTo>
                <a:lnTo>
                  <a:pt x="9807" y="8306"/>
                </a:lnTo>
                <a:cubicBezTo>
                  <a:pt x="9974" y="7973"/>
                  <a:pt x="10108" y="7639"/>
                  <a:pt x="10208" y="7306"/>
                </a:cubicBezTo>
                <a:lnTo>
                  <a:pt x="11976" y="7206"/>
                </a:lnTo>
                <a:cubicBezTo>
                  <a:pt x="12209" y="7172"/>
                  <a:pt x="12409" y="6972"/>
                  <a:pt x="12409" y="6705"/>
                </a:cubicBezTo>
                <a:lnTo>
                  <a:pt x="12409" y="5738"/>
                </a:lnTo>
                <a:cubicBezTo>
                  <a:pt x="12409" y="5471"/>
                  <a:pt x="12243" y="5271"/>
                  <a:pt x="11976" y="5238"/>
                </a:cubicBezTo>
                <a:lnTo>
                  <a:pt x="10208" y="5137"/>
                </a:lnTo>
                <a:cubicBezTo>
                  <a:pt x="10141" y="4804"/>
                  <a:pt x="10008" y="4470"/>
                  <a:pt x="9807" y="4137"/>
                </a:cubicBezTo>
                <a:lnTo>
                  <a:pt x="10975" y="2836"/>
                </a:lnTo>
                <a:cubicBezTo>
                  <a:pt x="11142" y="2636"/>
                  <a:pt x="11142" y="2369"/>
                  <a:pt x="10975" y="2169"/>
                </a:cubicBezTo>
                <a:lnTo>
                  <a:pt x="10274" y="1468"/>
                </a:lnTo>
                <a:cubicBezTo>
                  <a:pt x="10174" y="1385"/>
                  <a:pt x="10049" y="1343"/>
                  <a:pt x="9928" y="1343"/>
                </a:cubicBezTo>
                <a:cubicBezTo>
                  <a:pt x="9807" y="1343"/>
                  <a:pt x="9691" y="1385"/>
                  <a:pt x="9607" y="1468"/>
                </a:cubicBezTo>
                <a:lnTo>
                  <a:pt x="8273" y="2636"/>
                </a:lnTo>
                <a:cubicBezTo>
                  <a:pt x="7973" y="2436"/>
                  <a:pt x="7639" y="2302"/>
                  <a:pt x="7272" y="2235"/>
                </a:cubicBezTo>
                <a:lnTo>
                  <a:pt x="7206" y="467"/>
                </a:lnTo>
                <a:cubicBezTo>
                  <a:pt x="7172" y="201"/>
                  <a:pt x="6972" y="0"/>
                  <a:pt x="6705" y="0"/>
                </a:cubicBezTo>
                <a:close/>
              </a:path>
            </a:pathLst>
          </a:custGeom>
          <a:solidFill>
            <a:schemeClr val="accent1"/>
          </a:solidFill>
          <a:ln w="19050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p40"/>
          <p:cNvSpPr/>
          <p:nvPr/>
        </p:nvSpPr>
        <p:spPr>
          <a:xfrm>
            <a:off x="810263" y="3195339"/>
            <a:ext cx="295225" cy="246175"/>
          </a:xfrm>
          <a:custGeom>
            <a:avLst/>
            <a:gdLst/>
            <a:ahLst/>
            <a:cxnLst/>
            <a:rect l="l" t="t" r="r" b="b"/>
            <a:pathLst>
              <a:path w="11809" h="9847" extrusionOk="0">
                <a:moveTo>
                  <a:pt x="2797" y="1"/>
                </a:moveTo>
                <a:cubicBezTo>
                  <a:pt x="1322" y="1"/>
                  <a:pt x="1" y="1204"/>
                  <a:pt x="468" y="3538"/>
                </a:cubicBezTo>
                <a:cubicBezTo>
                  <a:pt x="868" y="5673"/>
                  <a:pt x="2969" y="8175"/>
                  <a:pt x="5304" y="9576"/>
                </a:cubicBezTo>
                <a:cubicBezTo>
                  <a:pt x="5598" y="9755"/>
                  <a:pt x="5748" y="9847"/>
                  <a:pt x="5903" y="9847"/>
                </a:cubicBezTo>
                <a:cubicBezTo>
                  <a:pt x="6064" y="9847"/>
                  <a:pt x="6231" y="9747"/>
                  <a:pt x="6572" y="9542"/>
                </a:cubicBezTo>
                <a:cubicBezTo>
                  <a:pt x="8907" y="8108"/>
                  <a:pt x="10942" y="5639"/>
                  <a:pt x="11342" y="3538"/>
                </a:cubicBezTo>
                <a:cubicBezTo>
                  <a:pt x="11809" y="1204"/>
                  <a:pt x="10488" y="1"/>
                  <a:pt x="9013" y="1"/>
                </a:cubicBezTo>
                <a:cubicBezTo>
                  <a:pt x="7747" y="1"/>
                  <a:pt x="6367" y="886"/>
                  <a:pt x="5905" y="2704"/>
                </a:cubicBezTo>
                <a:cubicBezTo>
                  <a:pt x="5443" y="886"/>
                  <a:pt x="4063" y="1"/>
                  <a:pt x="2797" y="1"/>
                </a:cubicBezTo>
                <a:close/>
              </a:path>
            </a:pathLst>
          </a:custGeom>
          <a:solidFill>
            <a:schemeClr val="accent2"/>
          </a:solidFill>
          <a:ln w="19050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6" name="Google Shape;366;p40"/>
          <p:cNvGrpSpPr/>
          <p:nvPr/>
        </p:nvGrpSpPr>
        <p:grpSpPr>
          <a:xfrm>
            <a:off x="687640" y="3799332"/>
            <a:ext cx="500699" cy="666069"/>
            <a:chOff x="4863650" y="3815375"/>
            <a:chExt cx="624625" cy="830925"/>
          </a:xfrm>
        </p:grpSpPr>
        <p:sp>
          <p:nvSpPr>
            <p:cNvPr id="367" name="Google Shape;367;p40"/>
            <p:cNvSpPr/>
            <p:nvPr/>
          </p:nvSpPr>
          <p:spPr>
            <a:xfrm>
              <a:off x="5086300" y="4421100"/>
              <a:ext cx="236875" cy="180150"/>
            </a:xfrm>
            <a:custGeom>
              <a:avLst/>
              <a:gdLst/>
              <a:ahLst/>
              <a:cxnLst/>
              <a:rect l="l" t="t" r="r" b="b"/>
              <a:pathLst>
                <a:path w="9475" h="7206" extrusionOk="0">
                  <a:moveTo>
                    <a:pt x="835" y="1"/>
                  </a:moveTo>
                  <a:cubicBezTo>
                    <a:pt x="301" y="468"/>
                    <a:pt x="1" y="1102"/>
                    <a:pt x="34" y="1802"/>
                  </a:cubicBezTo>
                  <a:lnTo>
                    <a:pt x="34" y="4871"/>
                  </a:lnTo>
                  <a:cubicBezTo>
                    <a:pt x="34" y="6172"/>
                    <a:pt x="1068" y="7206"/>
                    <a:pt x="2369" y="7206"/>
                  </a:cubicBezTo>
                  <a:lnTo>
                    <a:pt x="7106" y="7206"/>
                  </a:lnTo>
                  <a:cubicBezTo>
                    <a:pt x="8407" y="7206"/>
                    <a:pt x="9474" y="6172"/>
                    <a:pt x="9474" y="4871"/>
                  </a:cubicBezTo>
                  <a:lnTo>
                    <a:pt x="9474" y="1802"/>
                  </a:lnTo>
                  <a:cubicBezTo>
                    <a:pt x="9474" y="1102"/>
                    <a:pt x="9174" y="468"/>
                    <a:pt x="8673" y="1"/>
                  </a:cubicBezTo>
                  <a:close/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40"/>
            <p:cNvSpPr/>
            <p:nvPr/>
          </p:nvSpPr>
          <p:spPr>
            <a:xfrm>
              <a:off x="5163850" y="4601225"/>
              <a:ext cx="81750" cy="45075"/>
            </a:xfrm>
            <a:custGeom>
              <a:avLst/>
              <a:gdLst/>
              <a:ahLst/>
              <a:cxnLst/>
              <a:rect l="l" t="t" r="r" b="b"/>
              <a:pathLst>
                <a:path w="3270" h="1803" extrusionOk="0">
                  <a:moveTo>
                    <a:pt x="1" y="1"/>
                  </a:moveTo>
                  <a:lnTo>
                    <a:pt x="1" y="735"/>
                  </a:lnTo>
                  <a:cubicBezTo>
                    <a:pt x="1" y="1335"/>
                    <a:pt x="468" y="1802"/>
                    <a:pt x="1068" y="1802"/>
                  </a:cubicBezTo>
                  <a:lnTo>
                    <a:pt x="2236" y="1802"/>
                  </a:lnTo>
                  <a:cubicBezTo>
                    <a:pt x="2803" y="1802"/>
                    <a:pt x="3270" y="1335"/>
                    <a:pt x="3270" y="735"/>
                  </a:cubicBezTo>
                  <a:lnTo>
                    <a:pt x="3270" y="1"/>
                  </a:lnTo>
                  <a:close/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40"/>
            <p:cNvSpPr/>
            <p:nvPr/>
          </p:nvSpPr>
          <p:spPr>
            <a:xfrm>
              <a:off x="5087125" y="4543700"/>
              <a:ext cx="236050" cy="25"/>
            </a:xfrm>
            <a:custGeom>
              <a:avLst/>
              <a:gdLst/>
              <a:ahLst/>
              <a:cxnLst/>
              <a:rect l="l" t="t" r="r" b="b"/>
              <a:pathLst>
                <a:path w="9442" h="1" extrusionOk="0">
                  <a:moveTo>
                    <a:pt x="1" y="0"/>
                  </a:moveTo>
                  <a:lnTo>
                    <a:pt x="9441" y="0"/>
                  </a:lnTo>
                </a:path>
              </a:pathLst>
            </a:custGeom>
            <a:solidFill>
              <a:srgbClr val="FBF3D0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40"/>
            <p:cNvSpPr/>
            <p:nvPr/>
          </p:nvSpPr>
          <p:spPr>
            <a:xfrm>
              <a:off x="5087125" y="4543700"/>
              <a:ext cx="236050" cy="25"/>
            </a:xfrm>
            <a:custGeom>
              <a:avLst/>
              <a:gdLst/>
              <a:ahLst/>
              <a:cxnLst/>
              <a:rect l="l" t="t" r="r" b="b"/>
              <a:pathLst>
                <a:path w="9442" h="1" fill="none" extrusionOk="0">
                  <a:moveTo>
                    <a:pt x="1" y="0"/>
                  </a:moveTo>
                  <a:lnTo>
                    <a:pt x="9441" y="0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40"/>
            <p:cNvSpPr/>
            <p:nvPr/>
          </p:nvSpPr>
          <p:spPr>
            <a:xfrm>
              <a:off x="5087125" y="4490325"/>
              <a:ext cx="236050" cy="25"/>
            </a:xfrm>
            <a:custGeom>
              <a:avLst/>
              <a:gdLst/>
              <a:ahLst/>
              <a:cxnLst/>
              <a:rect l="l" t="t" r="r" b="b"/>
              <a:pathLst>
                <a:path w="9442" h="1" extrusionOk="0">
                  <a:moveTo>
                    <a:pt x="1" y="0"/>
                  </a:moveTo>
                  <a:lnTo>
                    <a:pt x="9441" y="0"/>
                  </a:lnTo>
                </a:path>
              </a:pathLst>
            </a:custGeom>
            <a:solidFill>
              <a:srgbClr val="FBF3D0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40"/>
            <p:cNvSpPr/>
            <p:nvPr/>
          </p:nvSpPr>
          <p:spPr>
            <a:xfrm>
              <a:off x="5087125" y="4490325"/>
              <a:ext cx="236050" cy="25"/>
            </a:xfrm>
            <a:custGeom>
              <a:avLst/>
              <a:gdLst/>
              <a:ahLst/>
              <a:cxnLst/>
              <a:rect l="l" t="t" r="r" b="b"/>
              <a:pathLst>
                <a:path w="9442" h="1" fill="none" extrusionOk="0">
                  <a:moveTo>
                    <a:pt x="1" y="0"/>
                  </a:moveTo>
                  <a:lnTo>
                    <a:pt x="9441" y="0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40"/>
            <p:cNvSpPr/>
            <p:nvPr/>
          </p:nvSpPr>
          <p:spPr>
            <a:xfrm>
              <a:off x="4863650" y="3815375"/>
              <a:ext cx="624625" cy="620775"/>
            </a:xfrm>
            <a:custGeom>
              <a:avLst/>
              <a:gdLst/>
              <a:ahLst/>
              <a:cxnLst/>
              <a:rect l="l" t="t" r="r" b="b"/>
              <a:pathLst>
                <a:path w="24985" h="24831" extrusionOk="0">
                  <a:moveTo>
                    <a:pt x="13631" y="0"/>
                  </a:moveTo>
                  <a:cubicBezTo>
                    <a:pt x="11583" y="0"/>
                    <a:pt x="9483" y="567"/>
                    <a:pt x="7539" y="1814"/>
                  </a:cubicBezTo>
                  <a:cubicBezTo>
                    <a:pt x="0" y="6651"/>
                    <a:pt x="767" y="17892"/>
                    <a:pt x="8940" y="21628"/>
                  </a:cubicBezTo>
                  <a:lnTo>
                    <a:pt x="8940" y="22462"/>
                  </a:lnTo>
                  <a:cubicBezTo>
                    <a:pt x="8940" y="23763"/>
                    <a:pt x="9974" y="24830"/>
                    <a:pt x="11275" y="24830"/>
                  </a:cubicBezTo>
                  <a:lnTo>
                    <a:pt x="16012" y="24830"/>
                  </a:lnTo>
                  <a:cubicBezTo>
                    <a:pt x="17313" y="24830"/>
                    <a:pt x="18380" y="23763"/>
                    <a:pt x="18380" y="22462"/>
                  </a:cubicBezTo>
                  <a:lnTo>
                    <a:pt x="18380" y="21628"/>
                  </a:lnTo>
                  <a:cubicBezTo>
                    <a:pt x="22383" y="19793"/>
                    <a:pt x="24985" y="15757"/>
                    <a:pt x="24985" y="11354"/>
                  </a:cubicBezTo>
                  <a:cubicBezTo>
                    <a:pt x="24985" y="4694"/>
                    <a:pt x="19527" y="0"/>
                    <a:pt x="13631" y="0"/>
                  </a:cubicBezTo>
                  <a:close/>
                </a:path>
              </a:pathLst>
            </a:custGeom>
            <a:solidFill>
              <a:schemeClr val="dk2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4" name="Google Shape;374;p40"/>
          <p:cNvGrpSpPr/>
          <p:nvPr/>
        </p:nvGrpSpPr>
        <p:grpSpPr>
          <a:xfrm>
            <a:off x="7505089" y="3642125"/>
            <a:ext cx="965350" cy="823275"/>
            <a:chOff x="1481225" y="4240975"/>
            <a:chExt cx="965350" cy="823275"/>
          </a:xfrm>
        </p:grpSpPr>
        <p:sp>
          <p:nvSpPr>
            <p:cNvPr id="375" name="Google Shape;375;p40"/>
            <p:cNvSpPr/>
            <p:nvPr/>
          </p:nvSpPr>
          <p:spPr>
            <a:xfrm>
              <a:off x="2074975" y="4738825"/>
              <a:ext cx="371600" cy="325425"/>
            </a:xfrm>
            <a:custGeom>
              <a:avLst/>
              <a:gdLst/>
              <a:ahLst/>
              <a:cxnLst/>
              <a:rect l="l" t="t" r="r" b="b"/>
              <a:pathLst>
                <a:path w="14864" h="13017" extrusionOk="0">
                  <a:moveTo>
                    <a:pt x="2136" y="1"/>
                  </a:moveTo>
                  <a:lnTo>
                    <a:pt x="1" y="2169"/>
                  </a:lnTo>
                  <a:cubicBezTo>
                    <a:pt x="1168" y="4871"/>
                    <a:pt x="2703" y="7440"/>
                    <a:pt x="4504" y="9808"/>
                  </a:cubicBezTo>
                  <a:cubicBezTo>
                    <a:pt x="6281" y="12102"/>
                    <a:pt x="8170" y="13016"/>
                    <a:pt x="9713" y="13016"/>
                  </a:cubicBezTo>
                  <a:cubicBezTo>
                    <a:pt x="13149" y="13016"/>
                    <a:pt x="14863" y="8475"/>
                    <a:pt x="9775" y="4537"/>
                  </a:cubicBezTo>
                  <a:cubicBezTo>
                    <a:pt x="7440" y="2703"/>
                    <a:pt x="4871" y="1202"/>
                    <a:pt x="2136" y="1"/>
                  </a:cubicBezTo>
                  <a:close/>
                </a:path>
              </a:pathLst>
            </a:custGeom>
            <a:solidFill>
              <a:schemeClr val="dk2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40"/>
            <p:cNvSpPr/>
            <p:nvPr/>
          </p:nvSpPr>
          <p:spPr>
            <a:xfrm>
              <a:off x="1979925" y="4644600"/>
              <a:ext cx="176800" cy="172850"/>
            </a:xfrm>
            <a:custGeom>
              <a:avLst/>
              <a:gdLst/>
              <a:ahLst/>
              <a:cxnLst/>
              <a:rect l="l" t="t" r="r" b="b"/>
              <a:pathLst>
                <a:path w="7072" h="6914" extrusionOk="0">
                  <a:moveTo>
                    <a:pt x="5437" y="1"/>
                  </a:moveTo>
                  <a:lnTo>
                    <a:pt x="0" y="5438"/>
                  </a:lnTo>
                  <a:lnTo>
                    <a:pt x="1034" y="6438"/>
                  </a:lnTo>
                  <a:cubicBezTo>
                    <a:pt x="1351" y="6755"/>
                    <a:pt x="1751" y="6914"/>
                    <a:pt x="2152" y="6914"/>
                  </a:cubicBezTo>
                  <a:cubicBezTo>
                    <a:pt x="2552" y="6914"/>
                    <a:pt x="2952" y="6755"/>
                    <a:pt x="3269" y="6438"/>
                  </a:cubicBezTo>
                  <a:lnTo>
                    <a:pt x="6472" y="3236"/>
                  </a:lnTo>
                  <a:cubicBezTo>
                    <a:pt x="7072" y="2636"/>
                    <a:pt x="7072" y="1635"/>
                    <a:pt x="6472" y="1035"/>
                  </a:cubicBezTo>
                  <a:lnTo>
                    <a:pt x="5437" y="1"/>
                  </a:lnTo>
                  <a:close/>
                </a:path>
              </a:pathLst>
            </a:custGeom>
            <a:solidFill>
              <a:schemeClr val="lt2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40"/>
            <p:cNvSpPr/>
            <p:nvPr/>
          </p:nvSpPr>
          <p:spPr>
            <a:xfrm>
              <a:off x="1481225" y="4240975"/>
              <a:ext cx="683850" cy="566275"/>
            </a:xfrm>
            <a:custGeom>
              <a:avLst/>
              <a:gdLst/>
              <a:ahLst/>
              <a:cxnLst/>
              <a:rect l="l" t="t" r="r" b="b"/>
              <a:pathLst>
                <a:path w="27354" h="22651" extrusionOk="0">
                  <a:moveTo>
                    <a:pt x="15132" y="1"/>
                  </a:moveTo>
                  <a:cubicBezTo>
                    <a:pt x="12234" y="1"/>
                    <a:pt x="9341" y="1101"/>
                    <a:pt x="7139" y="3303"/>
                  </a:cubicBezTo>
                  <a:cubicBezTo>
                    <a:pt x="1" y="10441"/>
                    <a:pt x="5038" y="22650"/>
                    <a:pt x="15145" y="22650"/>
                  </a:cubicBezTo>
                  <a:cubicBezTo>
                    <a:pt x="19715" y="22650"/>
                    <a:pt x="23851" y="19882"/>
                    <a:pt x="25619" y="15645"/>
                  </a:cubicBezTo>
                  <a:cubicBezTo>
                    <a:pt x="27354" y="11409"/>
                    <a:pt x="26386" y="6539"/>
                    <a:pt x="23151" y="3303"/>
                  </a:cubicBezTo>
                  <a:cubicBezTo>
                    <a:pt x="20932" y="1101"/>
                    <a:pt x="18030" y="1"/>
                    <a:pt x="15132" y="1"/>
                  </a:cubicBezTo>
                  <a:close/>
                </a:path>
              </a:pathLst>
            </a:custGeom>
            <a:solidFill>
              <a:schemeClr val="dk2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40"/>
            <p:cNvSpPr/>
            <p:nvPr/>
          </p:nvSpPr>
          <p:spPr>
            <a:xfrm>
              <a:off x="1596300" y="4326875"/>
              <a:ext cx="526250" cy="393650"/>
            </a:xfrm>
            <a:custGeom>
              <a:avLst/>
              <a:gdLst/>
              <a:ahLst/>
              <a:cxnLst/>
              <a:rect l="l" t="t" r="r" b="b"/>
              <a:pathLst>
                <a:path w="21050" h="15746" extrusionOk="0">
                  <a:moveTo>
                    <a:pt x="10529" y="0"/>
                  </a:moveTo>
                  <a:cubicBezTo>
                    <a:pt x="8515" y="0"/>
                    <a:pt x="6506" y="768"/>
                    <a:pt x="4971" y="2302"/>
                  </a:cubicBezTo>
                  <a:cubicBezTo>
                    <a:pt x="1" y="7272"/>
                    <a:pt x="3537" y="15745"/>
                    <a:pt x="10542" y="15745"/>
                  </a:cubicBezTo>
                  <a:cubicBezTo>
                    <a:pt x="17547" y="15745"/>
                    <a:pt x="21049" y="7272"/>
                    <a:pt x="16112" y="2302"/>
                  </a:cubicBezTo>
                  <a:cubicBezTo>
                    <a:pt x="14561" y="768"/>
                    <a:pt x="12543" y="0"/>
                    <a:pt x="10529" y="0"/>
                  </a:cubicBezTo>
                  <a:close/>
                </a:path>
              </a:pathLst>
            </a:custGeom>
            <a:solidFill>
              <a:schemeClr val="accent3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9" name="Google Shape;379;p40"/>
          <p:cNvGrpSpPr/>
          <p:nvPr/>
        </p:nvGrpSpPr>
        <p:grpSpPr>
          <a:xfrm>
            <a:off x="7978072" y="2406281"/>
            <a:ext cx="438896" cy="434500"/>
            <a:chOff x="2532825" y="1741700"/>
            <a:chExt cx="438896" cy="434500"/>
          </a:xfrm>
        </p:grpSpPr>
        <p:sp>
          <p:nvSpPr>
            <p:cNvPr id="380" name="Google Shape;380;p40"/>
            <p:cNvSpPr/>
            <p:nvPr/>
          </p:nvSpPr>
          <p:spPr>
            <a:xfrm>
              <a:off x="2532825" y="1741700"/>
              <a:ext cx="438896" cy="434500"/>
            </a:xfrm>
            <a:custGeom>
              <a:avLst/>
              <a:gdLst/>
              <a:ahLst/>
              <a:cxnLst/>
              <a:rect l="l" t="t" r="r" b="b"/>
              <a:pathLst>
                <a:path w="21116" h="17380" extrusionOk="0">
                  <a:moveTo>
                    <a:pt x="2335" y="0"/>
                  </a:moveTo>
                  <a:cubicBezTo>
                    <a:pt x="1034" y="0"/>
                    <a:pt x="0" y="1067"/>
                    <a:pt x="0" y="2368"/>
                  </a:cubicBezTo>
                  <a:lnTo>
                    <a:pt x="0" y="15011"/>
                  </a:lnTo>
                  <a:cubicBezTo>
                    <a:pt x="0" y="16345"/>
                    <a:pt x="1034" y="17379"/>
                    <a:pt x="2335" y="17379"/>
                  </a:cubicBezTo>
                  <a:lnTo>
                    <a:pt x="18780" y="17379"/>
                  </a:lnTo>
                  <a:cubicBezTo>
                    <a:pt x="20081" y="17379"/>
                    <a:pt x="21115" y="16345"/>
                    <a:pt x="21115" y="15011"/>
                  </a:cubicBezTo>
                  <a:lnTo>
                    <a:pt x="21115" y="2368"/>
                  </a:lnTo>
                  <a:cubicBezTo>
                    <a:pt x="21115" y="1067"/>
                    <a:pt x="20081" y="0"/>
                    <a:pt x="18780" y="0"/>
                  </a:cubicBezTo>
                  <a:close/>
                </a:path>
              </a:pathLst>
            </a:custGeom>
            <a:solidFill>
              <a:schemeClr val="accent2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40"/>
            <p:cNvSpPr/>
            <p:nvPr/>
          </p:nvSpPr>
          <p:spPr>
            <a:xfrm>
              <a:off x="2604660" y="1828676"/>
              <a:ext cx="295226" cy="260549"/>
            </a:xfrm>
            <a:custGeom>
              <a:avLst/>
              <a:gdLst/>
              <a:ahLst/>
              <a:cxnLst/>
              <a:rect l="l" t="t" r="r" b="b"/>
              <a:pathLst>
                <a:path w="13911" h="12277" extrusionOk="0">
                  <a:moveTo>
                    <a:pt x="6943" y="1"/>
                  </a:moveTo>
                  <a:cubicBezTo>
                    <a:pt x="6589" y="1"/>
                    <a:pt x="6238" y="134"/>
                    <a:pt x="5972" y="401"/>
                  </a:cubicBezTo>
                  <a:lnTo>
                    <a:pt x="734" y="5638"/>
                  </a:lnTo>
                  <a:cubicBezTo>
                    <a:pt x="1" y="6372"/>
                    <a:pt x="201" y="7573"/>
                    <a:pt x="1602" y="7573"/>
                  </a:cubicBezTo>
                  <a:lnTo>
                    <a:pt x="2903" y="7573"/>
                  </a:lnTo>
                  <a:lnTo>
                    <a:pt x="2903" y="10875"/>
                  </a:lnTo>
                  <a:cubicBezTo>
                    <a:pt x="2903" y="11642"/>
                    <a:pt x="3503" y="12276"/>
                    <a:pt x="4270" y="12276"/>
                  </a:cubicBezTo>
                  <a:lnTo>
                    <a:pt x="5404" y="12276"/>
                  </a:lnTo>
                  <a:lnTo>
                    <a:pt x="5404" y="9774"/>
                  </a:lnTo>
                  <a:cubicBezTo>
                    <a:pt x="5404" y="9007"/>
                    <a:pt x="6005" y="8373"/>
                    <a:pt x="6772" y="8373"/>
                  </a:cubicBezTo>
                  <a:lnTo>
                    <a:pt x="7139" y="8373"/>
                  </a:lnTo>
                  <a:cubicBezTo>
                    <a:pt x="7873" y="8373"/>
                    <a:pt x="8507" y="9007"/>
                    <a:pt x="8507" y="9774"/>
                  </a:cubicBezTo>
                  <a:lnTo>
                    <a:pt x="8507" y="12276"/>
                  </a:lnTo>
                  <a:lnTo>
                    <a:pt x="9641" y="12276"/>
                  </a:lnTo>
                  <a:cubicBezTo>
                    <a:pt x="10375" y="12276"/>
                    <a:pt x="11008" y="11642"/>
                    <a:pt x="11008" y="10875"/>
                  </a:cubicBezTo>
                  <a:lnTo>
                    <a:pt x="11008" y="7573"/>
                  </a:lnTo>
                  <a:lnTo>
                    <a:pt x="12309" y="7573"/>
                  </a:lnTo>
                  <a:cubicBezTo>
                    <a:pt x="13710" y="7573"/>
                    <a:pt x="13911" y="6372"/>
                    <a:pt x="13177" y="5638"/>
                  </a:cubicBezTo>
                  <a:lnTo>
                    <a:pt x="7940" y="401"/>
                  </a:lnTo>
                  <a:cubicBezTo>
                    <a:pt x="7656" y="134"/>
                    <a:pt x="7297" y="1"/>
                    <a:pt x="6943" y="1"/>
                  </a:cubicBezTo>
                  <a:close/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2" name="Google Shape;382;p40"/>
          <p:cNvSpPr/>
          <p:nvPr/>
        </p:nvSpPr>
        <p:spPr>
          <a:xfrm>
            <a:off x="8084095" y="3229628"/>
            <a:ext cx="226850" cy="226850"/>
          </a:xfrm>
          <a:custGeom>
            <a:avLst/>
            <a:gdLst/>
            <a:ahLst/>
            <a:cxnLst/>
            <a:rect l="l" t="t" r="r" b="b"/>
            <a:pathLst>
              <a:path w="9074" h="9074" extrusionOk="0">
                <a:moveTo>
                  <a:pt x="3970" y="0"/>
                </a:moveTo>
                <a:cubicBezTo>
                  <a:pt x="3469" y="0"/>
                  <a:pt x="3069" y="401"/>
                  <a:pt x="3036" y="901"/>
                </a:cubicBezTo>
                <a:lnTo>
                  <a:pt x="3036" y="3036"/>
                </a:lnTo>
                <a:lnTo>
                  <a:pt x="934" y="3036"/>
                </a:lnTo>
                <a:cubicBezTo>
                  <a:pt x="434" y="3036"/>
                  <a:pt x="0" y="3436"/>
                  <a:pt x="33" y="3970"/>
                </a:cubicBezTo>
                <a:lnTo>
                  <a:pt x="33" y="5137"/>
                </a:lnTo>
                <a:cubicBezTo>
                  <a:pt x="0" y="5638"/>
                  <a:pt x="434" y="6038"/>
                  <a:pt x="934" y="6038"/>
                </a:cubicBezTo>
                <a:lnTo>
                  <a:pt x="3069" y="6038"/>
                </a:lnTo>
                <a:lnTo>
                  <a:pt x="3069" y="8173"/>
                </a:lnTo>
                <a:cubicBezTo>
                  <a:pt x="3069" y="8673"/>
                  <a:pt x="3469" y="9074"/>
                  <a:pt x="3970" y="9074"/>
                </a:cubicBezTo>
                <a:lnTo>
                  <a:pt x="5137" y="9074"/>
                </a:lnTo>
                <a:cubicBezTo>
                  <a:pt x="5637" y="9074"/>
                  <a:pt x="6038" y="8673"/>
                  <a:pt x="6038" y="8173"/>
                </a:cubicBezTo>
                <a:lnTo>
                  <a:pt x="6038" y="6038"/>
                </a:lnTo>
                <a:lnTo>
                  <a:pt x="8173" y="6038"/>
                </a:lnTo>
                <a:cubicBezTo>
                  <a:pt x="8673" y="6038"/>
                  <a:pt x="9073" y="5638"/>
                  <a:pt x="9073" y="5137"/>
                </a:cubicBezTo>
                <a:lnTo>
                  <a:pt x="9073" y="3970"/>
                </a:lnTo>
                <a:cubicBezTo>
                  <a:pt x="9073" y="3436"/>
                  <a:pt x="8673" y="3036"/>
                  <a:pt x="8173" y="3036"/>
                </a:cubicBezTo>
                <a:lnTo>
                  <a:pt x="6038" y="3036"/>
                </a:lnTo>
                <a:lnTo>
                  <a:pt x="6038" y="901"/>
                </a:lnTo>
                <a:cubicBezTo>
                  <a:pt x="6038" y="401"/>
                  <a:pt x="5637" y="0"/>
                  <a:pt x="5137" y="0"/>
                </a:cubicBezTo>
                <a:close/>
              </a:path>
            </a:pathLst>
          </a:custGeom>
          <a:solidFill>
            <a:schemeClr val="lt2"/>
          </a:solidFill>
          <a:ln w="19050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390;p41">
            <a:extLst>
              <a:ext uri="{FF2B5EF4-FFF2-40B4-BE49-F238E27FC236}">
                <a16:creationId xmlns:a16="http://schemas.microsoft.com/office/drawing/2014/main" id="{02A90781-CFCA-2FDE-7789-62329606B52D}"/>
              </a:ext>
            </a:extLst>
          </p:cNvPr>
          <p:cNvSpPr txBox="1">
            <a:spLocks/>
          </p:cNvSpPr>
          <p:nvPr/>
        </p:nvSpPr>
        <p:spPr>
          <a:xfrm>
            <a:off x="1956620" y="1966453"/>
            <a:ext cx="5442998" cy="2111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Poppins"/>
              <a:buNone/>
              <a:defRPr sz="5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Poppins"/>
              <a:buNone/>
              <a:defRPr sz="5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Poppins"/>
              <a:buNone/>
              <a:defRPr sz="5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Poppins"/>
              <a:buNone/>
              <a:defRPr sz="5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Poppins"/>
              <a:buNone/>
              <a:defRPr sz="5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Poppins"/>
              <a:buNone/>
              <a:defRPr sz="5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Poppins"/>
              <a:buNone/>
              <a:defRPr sz="5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Poppins"/>
              <a:buNone/>
              <a:defRPr sz="5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Poppins"/>
              <a:buNone/>
              <a:defRPr sz="5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algn="l"/>
            <a:r>
              <a:rPr lang="vi-VN" sz="2800" dirty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accent3"/>
                </a:solidFill>
                <a:latin typeface="+mj-lt"/>
                <a:cs typeface="Arial"/>
                <a:sym typeface="Arial"/>
              </a:rPr>
              <a:t>3.1 Sơ đồ hệ thống</a:t>
            </a:r>
          </a:p>
          <a:p>
            <a:pPr algn="l"/>
            <a:r>
              <a:rPr lang="vi-VN" sz="2800" dirty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accent3"/>
                </a:solidFill>
                <a:latin typeface="+mj-lt"/>
                <a:cs typeface="Arial"/>
                <a:sym typeface="Arial"/>
              </a:rPr>
              <a:t>3.2 Sơ đồ </a:t>
            </a:r>
            <a:r>
              <a:rPr lang="vi-VN" sz="2800" dirty="0" err="1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accent3"/>
                </a:solidFill>
                <a:latin typeface="+mj-lt"/>
                <a:cs typeface="Arial"/>
                <a:sym typeface="Arial"/>
              </a:rPr>
              <a:t>Use</a:t>
            </a:r>
            <a:r>
              <a:rPr lang="vi-VN" sz="2800" dirty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accent3"/>
                </a:solidFill>
                <a:latin typeface="+mj-lt"/>
                <a:cs typeface="Arial"/>
                <a:sym typeface="Arial"/>
              </a:rPr>
              <a:t> </a:t>
            </a:r>
            <a:r>
              <a:rPr lang="vi-VN" sz="2800" dirty="0" err="1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accent3"/>
                </a:solidFill>
                <a:latin typeface="+mj-lt"/>
                <a:cs typeface="Arial"/>
                <a:sym typeface="Arial"/>
              </a:rPr>
              <a:t>cases</a:t>
            </a:r>
            <a:endParaRPr lang="en-US" sz="2800" dirty="0"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  <a:solidFill>
                <a:schemeClr val="accent3"/>
              </a:solidFill>
              <a:latin typeface="+mj-lt"/>
              <a:cs typeface="Arial"/>
              <a:sym typeface="Arial"/>
            </a:endParaRPr>
          </a:p>
          <a:p>
            <a:pPr algn="l"/>
            <a:r>
              <a:rPr lang="vi-VN" sz="2800" dirty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accent3"/>
                </a:solidFill>
                <a:latin typeface="+mj-lt"/>
                <a:cs typeface="Arial"/>
                <a:sym typeface="Arial"/>
              </a:rPr>
              <a:t>3.3 Sơ đồ lớp</a:t>
            </a:r>
          </a:p>
          <a:p>
            <a:pPr algn="l"/>
            <a:r>
              <a:rPr lang="vi-VN" sz="2800" dirty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accent3"/>
                </a:solidFill>
                <a:latin typeface="+mj-lt"/>
                <a:cs typeface="Arial"/>
                <a:sym typeface="Arial"/>
              </a:rPr>
              <a:t>3.4 Cơ sở dữ liệu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6"/>
          <p:cNvSpPr/>
          <p:nvPr/>
        </p:nvSpPr>
        <p:spPr>
          <a:xfrm>
            <a:off x="365700" y="365700"/>
            <a:ext cx="8412600" cy="718800"/>
          </a:xfrm>
          <a:prstGeom prst="roundRect">
            <a:avLst>
              <a:gd name="adj" fmla="val 20371"/>
            </a:avLst>
          </a:pr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1" name="Google Shape;251;p36"/>
          <p:cNvGrpSpPr/>
          <p:nvPr/>
        </p:nvGrpSpPr>
        <p:grpSpPr>
          <a:xfrm>
            <a:off x="8162840" y="137100"/>
            <a:ext cx="837300" cy="723250"/>
            <a:chOff x="5203050" y="2778050"/>
            <a:chExt cx="837300" cy="723250"/>
          </a:xfrm>
        </p:grpSpPr>
        <p:sp>
          <p:nvSpPr>
            <p:cNvPr id="252" name="Google Shape;252;p36"/>
            <p:cNvSpPr/>
            <p:nvPr/>
          </p:nvSpPr>
          <p:spPr>
            <a:xfrm>
              <a:off x="5203050" y="2778050"/>
              <a:ext cx="837300" cy="514375"/>
            </a:xfrm>
            <a:custGeom>
              <a:avLst/>
              <a:gdLst/>
              <a:ahLst/>
              <a:cxnLst/>
              <a:rect l="l" t="t" r="r" b="b"/>
              <a:pathLst>
                <a:path w="33492" h="20575" extrusionOk="0">
                  <a:moveTo>
                    <a:pt x="14195" y="0"/>
                  </a:moveTo>
                  <a:cubicBezTo>
                    <a:pt x="11003" y="0"/>
                    <a:pt x="8215" y="2192"/>
                    <a:pt x="7539" y="5346"/>
                  </a:cubicBezTo>
                  <a:cubicBezTo>
                    <a:pt x="6956" y="5148"/>
                    <a:pt x="6368" y="5054"/>
                    <a:pt x="5792" y="5054"/>
                  </a:cubicBezTo>
                  <a:cubicBezTo>
                    <a:pt x="3271" y="5054"/>
                    <a:pt x="996" y="6848"/>
                    <a:pt x="534" y="9483"/>
                  </a:cubicBezTo>
                  <a:cubicBezTo>
                    <a:pt x="1" y="12718"/>
                    <a:pt x="2502" y="15687"/>
                    <a:pt x="5805" y="15687"/>
                  </a:cubicBezTo>
                  <a:cubicBezTo>
                    <a:pt x="6172" y="15654"/>
                    <a:pt x="6539" y="15620"/>
                    <a:pt x="6906" y="15554"/>
                  </a:cubicBezTo>
                  <a:lnTo>
                    <a:pt x="6906" y="15887"/>
                  </a:lnTo>
                  <a:cubicBezTo>
                    <a:pt x="6906" y="18784"/>
                    <a:pt x="9249" y="20574"/>
                    <a:pt x="11635" y="20574"/>
                  </a:cubicBezTo>
                  <a:cubicBezTo>
                    <a:pt x="13067" y="20574"/>
                    <a:pt x="14515" y="19928"/>
                    <a:pt x="15478" y="18489"/>
                  </a:cubicBezTo>
                  <a:cubicBezTo>
                    <a:pt x="16191" y="19716"/>
                    <a:pt x="17363" y="20270"/>
                    <a:pt x="18526" y="20270"/>
                  </a:cubicBezTo>
                  <a:cubicBezTo>
                    <a:pt x="20302" y="20270"/>
                    <a:pt x="22056" y="18978"/>
                    <a:pt x="22116" y="16821"/>
                  </a:cubicBezTo>
                  <a:cubicBezTo>
                    <a:pt x="23241" y="17509"/>
                    <a:pt x="24467" y="17829"/>
                    <a:pt x="25670" y="17829"/>
                  </a:cubicBezTo>
                  <a:cubicBezTo>
                    <a:pt x="28606" y="17829"/>
                    <a:pt x="31405" y="15928"/>
                    <a:pt x="32257" y="12852"/>
                  </a:cubicBezTo>
                  <a:cubicBezTo>
                    <a:pt x="33491" y="8482"/>
                    <a:pt x="30222" y="4145"/>
                    <a:pt x="25686" y="4145"/>
                  </a:cubicBezTo>
                  <a:cubicBezTo>
                    <a:pt x="23918" y="4145"/>
                    <a:pt x="22183" y="4846"/>
                    <a:pt x="20916" y="6080"/>
                  </a:cubicBezTo>
                  <a:cubicBezTo>
                    <a:pt x="20549" y="2744"/>
                    <a:pt x="17847" y="209"/>
                    <a:pt x="14544" y="9"/>
                  </a:cubicBezTo>
                  <a:cubicBezTo>
                    <a:pt x="14427" y="3"/>
                    <a:pt x="14311" y="0"/>
                    <a:pt x="14195" y="0"/>
                  </a:cubicBezTo>
                  <a:close/>
                </a:path>
              </a:pathLst>
            </a:custGeom>
            <a:solidFill>
              <a:schemeClr val="accen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36"/>
            <p:cNvSpPr/>
            <p:nvPr/>
          </p:nvSpPr>
          <p:spPr>
            <a:xfrm>
              <a:off x="5484500" y="3095150"/>
              <a:ext cx="274400" cy="406150"/>
            </a:xfrm>
            <a:custGeom>
              <a:avLst/>
              <a:gdLst/>
              <a:ahLst/>
              <a:cxnLst/>
              <a:rect l="l" t="t" r="r" b="b"/>
              <a:pathLst>
                <a:path w="10976" h="16246" extrusionOk="0">
                  <a:moveTo>
                    <a:pt x="4337" y="1"/>
                  </a:moveTo>
                  <a:cubicBezTo>
                    <a:pt x="3737" y="1"/>
                    <a:pt x="3270" y="501"/>
                    <a:pt x="3270" y="1102"/>
                  </a:cubicBezTo>
                  <a:lnTo>
                    <a:pt x="3270" y="10275"/>
                  </a:lnTo>
                  <a:lnTo>
                    <a:pt x="1268" y="10275"/>
                  </a:lnTo>
                  <a:cubicBezTo>
                    <a:pt x="167" y="10275"/>
                    <a:pt x="1" y="11242"/>
                    <a:pt x="601" y="11809"/>
                  </a:cubicBezTo>
                  <a:lnTo>
                    <a:pt x="4704" y="15946"/>
                  </a:lnTo>
                  <a:cubicBezTo>
                    <a:pt x="4921" y="16146"/>
                    <a:pt x="5196" y="16246"/>
                    <a:pt x="5471" y="16246"/>
                  </a:cubicBezTo>
                  <a:cubicBezTo>
                    <a:pt x="5746" y="16246"/>
                    <a:pt x="6022" y="16146"/>
                    <a:pt x="6238" y="15946"/>
                  </a:cubicBezTo>
                  <a:lnTo>
                    <a:pt x="10375" y="11809"/>
                  </a:lnTo>
                  <a:cubicBezTo>
                    <a:pt x="10975" y="11209"/>
                    <a:pt x="10775" y="10275"/>
                    <a:pt x="9674" y="10275"/>
                  </a:cubicBezTo>
                  <a:lnTo>
                    <a:pt x="7673" y="10275"/>
                  </a:lnTo>
                  <a:lnTo>
                    <a:pt x="7673" y="1102"/>
                  </a:lnTo>
                  <a:cubicBezTo>
                    <a:pt x="7673" y="501"/>
                    <a:pt x="7206" y="1"/>
                    <a:pt x="6605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4" name="Google Shape;254;p36"/>
          <p:cNvGrpSpPr/>
          <p:nvPr/>
        </p:nvGrpSpPr>
        <p:grpSpPr>
          <a:xfrm>
            <a:off x="261540" y="250365"/>
            <a:ext cx="527900" cy="434500"/>
            <a:chOff x="4559250" y="2583950"/>
            <a:chExt cx="527900" cy="434500"/>
          </a:xfrm>
        </p:grpSpPr>
        <p:sp>
          <p:nvSpPr>
            <p:cNvPr id="255" name="Google Shape;255;p36"/>
            <p:cNvSpPr/>
            <p:nvPr/>
          </p:nvSpPr>
          <p:spPr>
            <a:xfrm>
              <a:off x="4559250" y="2583950"/>
              <a:ext cx="527900" cy="434500"/>
            </a:xfrm>
            <a:custGeom>
              <a:avLst/>
              <a:gdLst/>
              <a:ahLst/>
              <a:cxnLst/>
              <a:rect l="l" t="t" r="r" b="b"/>
              <a:pathLst>
                <a:path w="21116" h="17380" extrusionOk="0">
                  <a:moveTo>
                    <a:pt x="2369" y="1"/>
                  </a:moveTo>
                  <a:cubicBezTo>
                    <a:pt x="1035" y="1"/>
                    <a:pt x="1" y="1068"/>
                    <a:pt x="1" y="2369"/>
                  </a:cubicBezTo>
                  <a:lnTo>
                    <a:pt x="1" y="15045"/>
                  </a:lnTo>
                  <a:cubicBezTo>
                    <a:pt x="1" y="16346"/>
                    <a:pt x="1035" y="17380"/>
                    <a:pt x="2369" y="17380"/>
                  </a:cubicBezTo>
                  <a:lnTo>
                    <a:pt x="18781" y="17380"/>
                  </a:lnTo>
                  <a:cubicBezTo>
                    <a:pt x="20082" y="17380"/>
                    <a:pt x="21116" y="16346"/>
                    <a:pt x="21116" y="15045"/>
                  </a:cubicBezTo>
                  <a:lnTo>
                    <a:pt x="21116" y="2369"/>
                  </a:lnTo>
                  <a:cubicBezTo>
                    <a:pt x="21116" y="1068"/>
                    <a:pt x="20082" y="1"/>
                    <a:pt x="18781" y="1"/>
                  </a:cubicBezTo>
                  <a:close/>
                </a:path>
              </a:pathLst>
            </a:custGeom>
            <a:solidFill>
              <a:schemeClr val="dk2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36"/>
            <p:cNvSpPr/>
            <p:nvPr/>
          </p:nvSpPr>
          <p:spPr>
            <a:xfrm>
              <a:off x="4754400" y="2694025"/>
              <a:ext cx="179325" cy="215200"/>
            </a:xfrm>
            <a:custGeom>
              <a:avLst/>
              <a:gdLst/>
              <a:ahLst/>
              <a:cxnLst/>
              <a:rect l="l" t="t" r="r" b="b"/>
              <a:pathLst>
                <a:path w="7173" h="8608" extrusionOk="0">
                  <a:moveTo>
                    <a:pt x="0" y="1"/>
                  </a:moveTo>
                  <a:lnTo>
                    <a:pt x="0" y="8607"/>
                  </a:lnTo>
                  <a:lnTo>
                    <a:pt x="7172" y="430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7" name="Google Shape;257;p36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 err="1">
                <a:latin typeface="+mj-lt"/>
              </a:rPr>
              <a:t>Nhóm</a:t>
            </a:r>
            <a:endParaRPr dirty="0">
              <a:latin typeface="+mj-lt"/>
            </a:endParaRPr>
          </a:p>
        </p:txBody>
      </p:sp>
      <p:sp>
        <p:nvSpPr>
          <p:cNvPr id="2" name="Google Shape;214;p35">
            <a:extLst>
              <a:ext uri="{FF2B5EF4-FFF2-40B4-BE49-F238E27FC236}">
                <a16:creationId xmlns:a16="http://schemas.microsoft.com/office/drawing/2014/main" id="{7724500B-5F5B-4743-944D-0815C153818D}"/>
              </a:ext>
            </a:extLst>
          </p:cNvPr>
          <p:cNvSpPr txBox="1">
            <a:spLocks/>
          </p:cNvSpPr>
          <p:nvPr/>
        </p:nvSpPr>
        <p:spPr>
          <a:xfrm>
            <a:off x="1171289" y="2030361"/>
            <a:ext cx="6656521" cy="211885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vi-V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19521409 – Nguyễn Hoàng Thái Dương</a:t>
            </a:r>
          </a:p>
          <a:p>
            <a:pPr algn="ctr"/>
            <a:endParaRPr lang="vi-V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vi-V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19521423 – Nguyễn Âu Duy</a:t>
            </a:r>
          </a:p>
          <a:p>
            <a:endParaRPr lang="vi-V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50"/>
          <p:cNvSpPr/>
          <p:nvPr/>
        </p:nvSpPr>
        <p:spPr>
          <a:xfrm>
            <a:off x="44245" y="23366"/>
            <a:ext cx="9055510" cy="654834"/>
          </a:xfrm>
          <a:prstGeom prst="roundRect">
            <a:avLst>
              <a:gd name="adj" fmla="val 20371"/>
            </a:avLst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36" name="Google Shape;736;p50"/>
          <p:cNvGrpSpPr/>
          <p:nvPr/>
        </p:nvGrpSpPr>
        <p:grpSpPr>
          <a:xfrm>
            <a:off x="8214848" y="774926"/>
            <a:ext cx="822125" cy="619150"/>
            <a:chOff x="1574625" y="624700"/>
            <a:chExt cx="822125" cy="619150"/>
          </a:xfrm>
        </p:grpSpPr>
        <p:sp>
          <p:nvSpPr>
            <p:cNvPr id="737" name="Google Shape;737;p50"/>
            <p:cNvSpPr/>
            <p:nvPr/>
          </p:nvSpPr>
          <p:spPr>
            <a:xfrm>
              <a:off x="1574625" y="624700"/>
              <a:ext cx="822125" cy="547350"/>
            </a:xfrm>
            <a:custGeom>
              <a:avLst/>
              <a:gdLst/>
              <a:ahLst/>
              <a:cxnLst/>
              <a:rect l="l" t="t" r="r" b="b"/>
              <a:pathLst>
                <a:path w="32885" h="21894" extrusionOk="0">
                  <a:moveTo>
                    <a:pt x="13561" y="1"/>
                  </a:moveTo>
                  <a:cubicBezTo>
                    <a:pt x="13302" y="1"/>
                    <a:pt x="13040" y="16"/>
                    <a:pt x="12776" y="48"/>
                  </a:cubicBezTo>
                  <a:cubicBezTo>
                    <a:pt x="9474" y="415"/>
                    <a:pt x="6972" y="3217"/>
                    <a:pt x="6972" y="6553"/>
                  </a:cubicBezTo>
                  <a:lnTo>
                    <a:pt x="6972" y="6920"/>
                  </a:lnTo>
                  <a:cubicBezTo>
                    <a:pt x="6372" y="6686"/>
                    <a:pt x="5771" y="6553"/>
                    <a:pt x="5138" y="6553"/>
                  </a:cubicBezTo>
                  <a:cubicBezTo>
                    <a:pt x="2336" y="6553"/>
                    <a:pt x="34" y="8788"/>
                    <a:pt x="34" y="11590"/>
                  </a:cubicBezTo>
                  <a:cubicBezTo>
                    <a:pt x="1" y="14392"/>
                    <a:pt x="2236" y="16693"/>
                    <a:pt x="5071" y="16727"/>
                  </a:cubicBezTo>
                  <a:cubicBezTo>
                    <a:pt x="4771" y="18962"/>
                    <a:pt x="6172" y="21097"/>
                    <a:pt x="8373" y="21730"/>
                  </a:cubicBezTo>
                  <a:cubicBezTo>
                    <a:pt x="8777" y="21840"/>
                    <a:pt x="9185" y="21893"/>
                    <a:pt x="9588" y="21893"/>
                  </a:cubicBezTo>
                  <a:cubicBezTo>
                    <a:pt x="11383" y="21893"/>
                    <a:pt x="13075" y="20845"/>
                    <a:pt x="13811" y="19128"/>
                  </a:cubicBezTo>
                  <a:cubicBezTo>
                    <a:pt x="14381" y="20490"/>
                    <a:pt x="15588" y="21125"/>
                    <a:pt x="16793" y="21125"/>
                  </a:cubicBezTo>
                  <a:cubicBezTo>
                    <a:pt x="18335" y="21125"/>
                    <a:pt x="19876" y="20085"/>
                    <a:pt x="20082" y="18194"/>
                  </a:cubicBezTo>
                  <a:cubicBezTo>
                    <a:pt x="21408" y="19659"/>
                    <a:pt x="23175" y="20351"/>
                    <a:pt x="24925" y="20351"/>
                  </a:cubicBezTo>
                  <a:cubicBezTo>
                    <a:pt x="27401" y="20351"/>
                    <a:pt x="29842" y="18967"/>
                    <a:pt x="30956" y="16426"/>
                  </a:cubicBezTo>
                  <a:cubicBezTo>
                    <a:pt x="32884" y="12071"/>
                    <a:pt x="29677" y="7186"/>
                    <a:pt x="24966" y="7186"/>
                  </a:cubicBezTo>
                  <a:cubicBezTo>
                    <a:pt x="24950" y="7186"/>
                    <a:pt x="24934" y="7186"/>
                    <a:pt x="24918" y="7187"/>
                  </a:cubicBezTo>
                  <a:cubicBezTo>
                    <a:pt x="24585" y="7187"/>
                    <a:pt x="24251" y="7220"/>
                    <a:pt x="23918" y="7253"/>
                  </a:cubicBezTo>
                  <a:cubicBezTo>
                    <a:pt x="24785" y="5474"/>
                    <a:pt x="23311" y="3944"/>
                    <a:pt x="21803" y="3944"/>
                  </a:cubicBezTo>
                  <a:cubicBezTo>
                    <a:pt x="21105" y="3944"/>
                    <a:pt x="20400" y="4271"/>
                    <a:pt x="19915" y="5052"/>
                  </a:cubicBezTo>
                  <a:cubicBezTo>
                    <a:pt x="19209" y="2074"/>
                    <a:pt x="16554" y="1"/>
                    <a:pt x="13561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50"/>
            <p:cNvSpPr/>
            <p:nvPr/>
          </p:nvSpPr>
          <p:spPr>
            <a:xfrm>
              <a:off x="1790625" y="837925"/>
              <a:ext cx="274375" cy="405925"/>
            </a:xfrm>
            <a:custGeom>
              <a:avLst/>
              <a:gdLst/>
              <a:ahLst/>
              <a:cxnLst/>
              <a:rect l="l" t="t" r="r" b="b"/>
              <a:pathLst>
                <a:path w="10975" h="16237" extrusionOk="0">
                  <a:moveTo>
                    <a:pt x="5471" y="0"/>
                  </a:moveTo>
                  <a:cubicBezTo>
                    <a:pt x="5196" y="0"/>
                    <a:pt x="4920" y="109"/>
                    <a:pt x="4704" y="325"/>
                  </a:cubicBezTo>
                  <a:lnTo>
                    <a:pt x="601" y="4462"/>
                  </a:lnTo>
                  <a:cubicBezTo>
                    <a:pt x="0" y="5062"/>
                    <a:pt x="167" y="5996"/>
                    <a:pt x="1268" y="5996"/>
                  </a:cubicBezTo>
                  <a:lnTo>
                    <a:pt x="3269" y="5996"/>
                  </a:lnTo>
                  <a:lnTo>
                    <a:pt x="3269" y="15169"/>
                  </a:lnTo>
                  <a:cubicBezTo>
                    <a:pt x="3269" y="15736"/>
                    <a:pt x="3736" y="16237"/>
                    <a:pt x="4337" y="16237"/>
                  </a:cubicBezTo>
                  <a:lnTo>
                    <a:pt x="6572" y="16237"/>
                  </a:lnTo>
                  <a:cubicBezTo>
                    <a:pt x="7172" y="16237"/>
                    <a:pt x="7672" y="15770"/>
                    <a:pt x="7672" y="15169"/>
                  </a:cubicBezTo>
                  <a:lnTo>
                    <a:pt x="7672" y="5996"/>
                  </a:lnTo>
                  <a:lnTo>
                    <a:pt x="9674" y="5996"/>
                  </a:lnTo>
                  <a:cubicBezTo>
                    <a:pt x="10775" y="5996"/>
                    <a:pt x="10975" y="5062"/>
                    <a:pt x="10374" y="4462"/>
                  </a:cubicBezTo>
                  <a:lnTo>
                    <a:pt x="6238" y="325"/>
                  </a:lnTo>
                  <a:cubicBezTo>
                    <a:pt x="6021" y="109"/>
                    <a:pt x="5746" y="0"/>
                    <a:pt x="5471" y="0"/>
                  </a:cubicBezTo>
                  <a:close/>
                </a:path>
              </a:pathLst>
            </a:custGeom>
            <a:solidFill>
              <a:schemeClr val="dk2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9" name="Google Shape;739;p50"/>
          <p:cNvGrpSpPr/>
          <p:nvPr/>
        </p:nvGrpSpPr>
        <p:grpSpPr>
          <a:xfrm>
            <a:off x="128774" y="794906"/>
            <a:ext cx="620006" cy="527370"/>
            <a:chOff x="3475975" y="624225"/>
            <a:chExt cx="737225" cy="627150"/>
          </a:xfrm>
        </p:grpSpPr>
        <p:sp>
          <p:nvSpPr>
            <p:cNvPr id="740" name="Google Shape;740;p50"/>
            <p:cNvSpPr/>
            <p:nvPr/>
          </p:nvSpPr>
          <p:spPr>
            <a:xfrm>
              <a:off x="3475975" y="624225"/>
              <a:ext cx="737225" cy="627150"/>
            </a:xfrm>
            <a:custGeom>
              <a:avLst/>
              <a:gdLst/>
              <a:ahLst/>
              <a:cxnLst/>
              <a:rect l="l" t="t" r="r" b="b"/>
              <a:pathLst>
                <a:path w="29489" h="25086" extrusionOk="0">
                  <a:moveTo>
                    <a:pt x="2369" y="0"/>
                  </a:moveTo>
                  <a:cubicBezTo>
                    <a:pt x="1068" y="0"/>
                    <a:pt x="1" y="1068"/>
                    <a:pt x="1" y="2369"/>
                  </a:cubicBezTo>
                  <a:lnTo>
                    <a:pt x="1" y="14611"/>
                  </a:lnTo>
                  <a:cubicBezTo>
                    <a:pt x="1" y="15912"/>
                    <a:pt x="1068" y="16979"/>
                    <a:pt x="2369" y="16979"/>
                  </a:cubicBezTo>
                  <a:lnTo>
                    <a:pt x="11276" y="16979"/>
                  </a:lnTo>
                  <a:lnTo>
                    <a:pt x="9274" y="25085"/>
                  </a:lnTo>
                  <a:lnTo>
                    <a:pt x="19115" y="16979"/>
                  </a:lnTo>
                  <a:lnTo>
                    <a:pt x="27120" y="16979"/>
                  </a:lnTo>
                  <a:cubicBezTo>
                    <a:pt x="28421" y="16979"/>
                    <a:pt x="29489" y="15912"/>
                    <a:pt x="29489" y="14611"/>
                  </a:cubicBezTo>
                  <a:lnTo>
                    <a:pt x="29489" y="2369"/>
                  </a:lnTo>
                  <a:cubicBezTo>
                    <a:pt x="29489" y="1068"/>
                    <a:pt x="28421" y="0"/>
                    <a:pt x="27120" y="0"/>
                  </a:cubicBezTo>
                  <a:close/>
                </a:path>
              </a:pathLst>
            </a:custGeom>
            <a:solidFill>
              <a:schemeClr val="accent2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50"/>
            <p:cNvSpPr/>
            <p:nvPr/>
          </p:nvSpPr>
          <p:spPr>
            <a:xfrm>
              <a:off x="3616925" y="801850"/>
              <a:ext cx="80075" cy="68625"/>
            </a:xfrm>
            <a:custGeom>
              <a:avLst/>
              <a:gdLst/>
              <a:ahLst/>
              <a:cxnLst/>
              <a:rect l="l" t="t" r="r" b="b"/>
              <a:pathLst>
                <a:path w="3203" h="2745" extrusionOk="0">
                  <a:moveTo>
                    <a:pt x="1835" y="0"/>
                  </a:moveTo>
                  <a:cubicBezTo>
                    <a:pt x="601" y="0"/>
                    <a:pt x="0" y="1502"/>
                    <a:pt x="868" y="2335"/>
                  </a:cubicBezTo>
                  <a:cubicBezTo>
                    <a:pt x="1150" y="2618"/>
                    <a:pt x="1496" y="2745"/>
                    <a:pt x="1834" y="2745"/>
                  </a:cubicBezTo>
                  <a:cubicBezTo>
                    <a:pt x="2535" y="2745"/>
                    <a:pt x="3203" y="2201"/>
                    <a:pt x="3203" y="1368"/>
                  </a:cubicBezTo>
                  <a:cubicBezTo>
                    <a:pt x="3203" y="634"/>
                    <a:pt x="2602" y="0"/>
                    <a:pt x="1835" y="0"/>
                  </a:cubicBezTo>
                  <a:close/>
                </a:path>
              </a:pathLst>
            </a:custGeom>
            <a:solidFill>
              <a:schemeClr val="accent3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50"/>
            <p:cNvSpPr/>
            <p:nvPr/>
          </p:nvSpPr>
          <p:spPr>
            <a:xfrm>
              <a:off x="3798725" y="801850"/>
              <a:ext cx="80075" cy="68625"/>
            </a:xfrm>
            <a:custGeom>
              <a:avLst/>
              <a:gdLst/>
              <a:ahLst/>
              <a:cxnLst/>
              <a:rect l="l" t="t" r="r" b="b"/>
              <a:pathLst>
                <a:path w="3203" h="2745" extrusionOk="0">
                  <a:moveTo>
                    <a:pt x="1835" y="0"/>
                  </a:moveTo>
                  <a:cubicBezTo>
                    <a:pt x="601" y="0"/>
                    <a:pt x="0" y="1502"/>
                    <a:pt x="867" y="2335"/>
                  </a:cubicBezTo>
                  <a:cubicBezTo>
                    <a:pt x="1150" y="2618"/>
                    <a:pt x="1496" y="2745"/>
                    <a:pt x="1834" y="2745"/>
                  </a:cubicBezTo>
                  <a:cubicBezTo>
                    <a:pt x="2535" y="2745"/>
                    <a:pt x="3202" y="2201"/>
                    <a:pt x="3202" y="1368"/>
                  </a:cubicBezTo>
                  <a:cubicBezTo>
                    <a:pt x="3202" y="634"/>
                    <a:pt x="2602" y="0"/>
                    <a:pt x="1835" y="0"/>
                  </a:cubicBezTo>
                  <a:close/>
                </a:path>
              </a:pathLst>
            </a:custGeom>
            <a:solidFill>
              <a:schemeClr val="accent3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50"/>
            <p:cNvSpPr/>
            <p:nvPr/>
          </p:nvSpPr>
          <p:spPr>
            <a:xfrm>
              <a:off x="3980525" y="801850"/>
              <a:ext cx="80075" cy="68625"/>
            </a:xfrm>
            <a:custGeom>
              <a:avLst/>
              <a:gdLst/>
              <a:ahLst/>
              <a:cxnLst/>
              <a:rect l="l" t="t" r="r" b="b"/>
              <a:pathLst>
                <a:path w="3203" h="2745" extrusionOk="0">
                  <a:moveTo>
                    <a:pt x="1835" y="0"/>
                  </a:moveTo>
                  <a:cubicBezTo>
                    <a:pt x="600" y="0"/>
                    <a:pt x="0" y="1502"/>
                    <a:pt x="867" y="2335"/>
                  </a:cubicBezTo>
                  <a:cubicBezTo>
                    <a:pt x="1139" y="2618"/>
                    <a:pt x="1481" y="2745"/>
                    <a:pt x="1819" y="2745"/>
                  </a:cubicBezTo>
                  <a:cubicBezTo>
                    <a:pt x="2520" y="2745"/>
                    <a:pt x="3202" y="2201"/>
                    <a:pt x="3202" y="1368"/>
                  </a:cubicBezTo>
                  <a:cubicBezTo>
                    <a:pt x="3202" y="634"/>
                    <a:pt x="2569" y="0"/>
                    <a:pt x="1835" y="0"/>
                  </a:cubicBezTo>
                  <a:close/>
                </a:path>
              </a:pathLst>
            </a:custGeom>
            <a:solidFill>
              <a:schemeClr val="accent3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4" name="Google Shape;744;p50"/>
          <p:cNvSpPr txBox="1">
            <a:spLocks noGrp="1"/>
          </p:cNvSpPr>
          <p:nvPr>
            <p:ph type="title"/>
          </p:nvPr>
        </p:nvSpPr>
        <p:spPr>
          <a:xfrm>
            <a:off x="720000" y="23366"/>
            <a:ext cx="77040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>
              <a:buClr>
                <a:srgbClr val="000000"/>
              </a:buClr>
            </a:pP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3</a:t>
            </a:r>
            <a:r>
              <a:rPr lang="vi-VN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.1 Sơ đồ Hệ thống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4A4B3DB-F9AD-8837-4893-5E966EFB7C5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7186" y="794906"/>
            <a:ext cx="4409628" cy="40986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31620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50"/>
          <p:cNvSpPr/>
          <p:nvPr/>
        </p:nvSpPr>
        <p:spPr>
          <a:xfrm>
            <a:off x="44245" y="23366"/>
            <a:ext cx="9055510" cy="654834"/>
          </a:xfrm>
          <a:prstGeom prst="roundRect">
            <a:avLst>
              <a:gd name="adj" fmla="val 20371"/>
            </a:avLst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36" name="Google Shape;736;p50"/>
          <p:cNvGrpSpPr/>
          <p:nvPr/>
        </p:nvGrpSpPr>
        <p:grpSpPr>
          <a:xfrm>
            <a:off x="8214848" y="774926"/>
            <a:ext cx="822125" cy="619150"/>
            <a:chOff x="1574625" y="624700"/>
            <a:chExt cx="822125" cy="619150"/>
          </a:xfrm>
        </p:grpSpPr>
        <p:sp>
          <p:nvSpPr>
            <p:cNvPr id="737" name="Google Shape;737;p50"/>
            <p:cNvSpPr/>
            <p:nvPr/>
          </p:nvSpPr>
          <p:spPr>
            <a:xfrm>
              <a:off x="1574625" y="624700"/>
              <a:ext cx="822125" cy="547350"/>
            </a:xfrm>
            <a:custGeom>
              <a:avLst/>
              <a:gdLst/>
              <a:ahLst/>
              <a:cxnLst/>
              <a:rect l="l" t="t" r="r" b="b"/>
              <a:pathLst>
                <a:path w="32885" h="21894" extrusionOk="0">
                  <a:moveTo>
                    <a:pt x="13561" y="1"/>
                  </a:moveTo>
                  <a:cubicBezTo>
                    <a:pt x="13302" y="1"/>
                    <a:pt x="13040" y="16"/>
                    <a:pt x="12776" y="48"/>
                  </a:cubicBezTo>
                  <a:cubicBezTo>
                    <a:pt x="9474" y="415"/>
                    <a:pt x="6972" y="3217"/>
                    <a:pt x="6972" y="6553"/>
                  </a:cubicBezTo>
                  <a:lnTo>
                    <a:pt x="6972" y="6920"/>
                  </a:lnTo>
                  <a:cubicBezTo>
                    <a:pt x="6372" y="6686"/>
                    <a:pt x="5771" y="6553"/>
                    <a:pt x="5138" y="6553"/>
                  </a:cubicBezTo>
                  <a:cubicBezTo>
                    <a:pt x="2336" y="6553"/>
                    <a:pt x="34" y="8788"/>
                    <a:pt x="34" y="11590"/>
                  </a:cubicBezTo>
                  <a:cubicBezTo>
                    <a:pt x="1" y="14392"/>
                    <a:pt x="2236" y="16693"/>
                    <a:pt x="5071" y="16727"/>
                  </a:cubicBezTo>
                  <a:cubicBezTo>
                    <a:pt x="4771" y="18962"/>
                    <a:pt x="6172" y="21097"/>
                    <a:pt x="8373" y="21730"/>
                  </a:cubicBezTo>
                  <a:cubicBezTo>
                    <a:pt x="8777" y="21840"/>
                    <a:pt x="9185" y="21893"/>
                    <a:pt x="9588" y="21893"/>
                  </a:cubicBezTo>
                  <a:cubicBezTo>
                    <a:pt x="11383" y="21893"/>
                    <a:pt x="13075" y="20845"/>
                    <a:pt x="13811" y="19128"/>
                  </a:cubicBezTo>
                  <a:cubicBezTo>
                    <a:pt x="14381" y="20490"/>
                    <a:pt x="15588" y="21125"/>
                    <a:pt x="16793" y="21125"/>
                  </a:cubicBezTo>
                  <a:cubicBezTo>
                    <a:pt x="18335" y="21125"/>
                    <a:pt x="19876" y="20085"/>
                    <a:pt x="20082" y="18194"/>
                  </a:cubicBezTo>
                  <a:cubicBezTo>
                    <a:pt x="21408" y="19659"/>
                    <a:pt x="23175" y="20351"/>
                    <a:pt x="24925" y="20351"/>
                  </a:cubicBezTo>
                  <a:cubicBezTo>
                    <a:pt x="27401" y="20351"/>
                    <a:pt x="29842" y="18967"/>
                    <a:pt x="30956" y="16426"/>
                  </a:cubicBezTo>
                  <a:cubicBezTo>
                    <a:pt x="32884" y="12071"/>
                    <a:pt x="29677" y="7186"/>
                    <a:pt x="24966" y="7186"/>
                  </a:cubicBezTo>
                  <a:cubicBezTo>
                    <a:pt x="24950" y="7186"/>
                    <a:pt x="24934" y="7186"/>
                    <a:pt x="24918" y="7187"/>
                  </a:cubicBezTo>
                  <a:cubicBezTo>
                    <a:pt x="24585" y="7187"/>
                    <a:pt x="24251" y="7220"/>
                    <a:pt x="23918" y="7253"/>
                  </a:cubicBezTo>
                  <a:cubicBezTo>
                    <a:pt x="24785" y="5474"/>
                    <a:pt x="23311" y="3944"/>
                    <a:pt x="21803" y="3944"/>
                  </a:cubicBezTo>
                  <a:cubicBezTo>
                    <a:pt x="21105" y="3944"/>
                    <a:pt x="20400" y="4271"/>
                    <a:pt x="19915" y="5052"/>
                  </a:cubicBezTo>
                  <a:cubicBezTo>
                    <a:pt x="19209" y="2074"/>
                    <a:pt x="16554" y="1"/>
                    <a:pt x="13561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50"/>
            <p:cNvSpPr/>
            <p:nvPr/>
          </p:nvSpPr>
          <p:spPr>
            <a:xfrm>
              <a:off x="1790625" y="837925"/>
              <a:ext cx="274375" cy="405925"/>
            </a:xfrm>
            <a:custGeom>
              <a:avLst/>
              <a:gdLst/>
              <a:ahLst/>
              <a:cxnLst/>
              <a:rect l="l" t="t" r="r" b="b"/>
              <a:pathLst>
                <a:path w="10975" h="16237" extrusionOk="0">
                  <a:moveTo>
                    <a:pt x="5471" y="0"/>
                  </a:moveTo>
                  <a:cubicBezTo>
                    <a:pt x="5196" y="0"/>
                    <a:pt x="4920" y="109"/>
                    <a:pt x="4704" y="325"/>
                  </a:cubicBezTo>
                  <a:lnTo>
                    <a:pt x="601" y="4462"/>
                  </a:lnTo>
                  <a:cubicBezTo>
                    <a:pt x="0" y="5062"/>
                    <a:pt x="167" y="5996"/>
                    <a:pt x="1268" y="5996"/>
                  </a:cubicBezTo>
                  <a:lnTo>
                    <a:pt x="3269" y="5996"/>
                  </a:lnTo>
                  <a:lnTo>
                    <a:pt x="3269" y="15169"/>
                  </a:lnTo>
                  <a:cubicBezTo>
                    <a:pt x="3269" y="15736"/>
                    <a:pt x="3736" y="16237"/>
                    <a:pt x="4337" y="16237"/>
                  </a:cubicBezTo>
                  <a:lnTo>
                    <a:pt x="6572" y="16237"/>
                  </a:lnTo>
                  <a:cubicBezTo>
                    <a:pt x="7172" y="16237"/>
                    <a:pt x="7672" y="15770"/>
                    <a:pt x="7672" y="15169"/>
                  </a:cubicBezTo>
                  <a:lnTo>
                    <a:pt x="7672" y="5996"/>
                  </a:lnTo>
                  <a:lnTo>
                    <a:pt x="9674" y="5996"/>
                  </a:lnTo>
                  <a:cubicBezTo>
                    <a:pt x="10775" y="5996"/>
                    <a:pt x="10975" y="5062"/>
                    <a:pt x="10374" y="4462"/>
                  </a:cubicBezTo>
                  <a:lnTo>
                    <a:pt x="6238" y="325"/>
                  </a:lnTo>
                  <a:cubicBezTo>
                    <a:pt x="6021" y="109"/>
                    <a:pt x="5746" y="0"/>
                    <a:pt x="5471" y="0"/>
                  </a:cubicBezTo>
                  <a:close/>
                </a:path>
              </a:pathLst>
            </a:custGeom>
            <a:solidFill>
              <a:schemeClr val="dk2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9" name="Google Shape;739;p50"/>
          <p:cNvGrpSpPr/>
          <p:nvPr/>
        </p:nvGrpSpPr>
        <p:grpSpPr>
          <a:xfrm>
            <a:off x="128774" y="794906"/>
            <a:ext cx="620006" cy="527370"/>
            <a:chOff x="3475975" y="624225"/>
            <a:chExt cx="737225" cy="627150"/>
          </a:xfrm>
        </p:grpSpPr>
        <p:sp>
          <p:nvSpPr>
            <p:cNvPr id="740" name="Google Shape;740;p50"/>
            <p:cNvSpPr/>
            <p:nvPr/>
          </p:nvSpPr>
          <p:spPr>
            <a:xfrm>
              <a:off x="3475975" y="624225"/>
              <a:ext cx="737225" cy="627150"/>
            </a:xfrm>
            <a:custGeom>
              <a:avLst/>
              <a:gdLst/>
              <a:ahLst/>
              <a:cxnLst/>
              <a:rect l="l" t="t" r="r" b="b"/>
              <a:pathLst>
                <a:path w="29489" h="25086" extrusionOk="0">
                  <a:moveTo>
                    <a:pt x="2369" y="0"/>
                  </a:moveTo>
                  <a:cubicBezTo>
                    <a:pt x="1068" y="0"/>
                    <a:pt x="1" y="1068"/>
                    <a:pt x="1" y="2369"/>
                  </a:cubicBezTo>
                  <a:lnTo>
                    <a:pt x="1" y="14611"/>
                  </a:lnTo>
                  <a:cubicBezTo>
                    <a:pt x="1" y="15912"/>
                    <a:pt x="1068" y="16979"/>
                    <a:pt x="2369" y="16979"/>
                  </a:cubicBezTo>
                  <a:lnTo>
                    <a:pt x="11276" y="16979"/>
                  </a:lnTo>
                  <a:lnTo>
                    <a:pt x="9274" y="25085"/>
                  </a:lnTo>
                  <a:lnTo>
                    <a:pt x="19115" y="16979"/>
                  </a:lnTo>
                  <a:lnTo>
                    <a:pt x="27120" y="16979"/>
                  </a:lnTo>
                  <a:cubicBezTo>
                    <a:pt x="28421" y="16979"/>
                    <a:pt x="29489" y="15912"/>
                    <a:pt x="29489" y="14611"/>
                  </a:cubicBezTo>
                  <a:lnTo>
                    <a:pt x="29489" y="2369"/>
                  </a:lnTo>
                  <a:cubicBezTo>
                    <a:pt x="29489" y="1068"/>
                    <a:pt x="28421" y="0"/>
                    <a:pt x="27120" y="0"/>
                  </a:cubicBezTo>
                  <a:close/>
                </a:path>
              </a:pathLst>
            </a:custGeom>
            <a:solidFill>
              <a:schemeClr val="accent2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50"/>
            <p:cNvSpPr/>
            <p:nvPr/>
          </p:nvSpPr>
          <p:spPr>
            <a:xfrm>
              <a:off x="3616925" y="801850"/>
              <a:ext cx="80075" cy="68625"/>
            </a:xfrm>
            <a:custGeom>
              <a:avLst/>
              <a:gdLst/>
              <a:ahLst/>
              <a:cxnLst/>
              <a:rect l="l" t="t" r="r" b="b"/>
              <a:pathLst>
                <a:path w="3203" h="2745" extrusionOk="0">
                  <a:moveTo>
                    <a:pt x="1835" y="0"/>
                  </a:moveTo>
                  <a:cubicBezTo>
                    <a:pt x="601" y="0"/>
                    <a:pt x="0" y="1502"/>
                    <a:pt x="868" y="2335"/>
                  </a:cubicBezTo>
                  <a:cubicBezTo>
                    <a:pt x="1150" y="2618"/>
                    <a:pt x="1496" y="2745"/>
                    <a:pt x="1834" y="2745"/>
                  </a:cubicBezTo>
                  <a:cubicBezTo>
                    <a:pt x="2535" y="2745"/>
                    <a:pt x="3203" y="2201"/>
                    <a:pt x="3203" y="1368"/>
                  </a:cubicBezTo>
                  <a:cubicBezTo>
                    <a:pt x="3203" y="634"/>
                    <a:pt x="2602" y="0"/>
                    <a:pt x="1835" y="0"/>
                  </a:cubicBezTo>
                  <a:close/>
                </a:path>
              </a:pathLst>
            </a:custGeom>
            <a:solidFill>
              <a:schemeClr val="accent3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50"/>
            <p:cNvSpPr/>
            <p:nvPr/>
          </p:nvSpPr>
          <p:spPr>
            <a:xfrm>
              <a:off x="3798725" y="801850"/>
              <a:ext cx="80075" cy="68625"/>
            </a:xfrm>
            <a:custGeom>
              <a:avLst/>
              <a:gdLst/>
              <a:ahLst/>
              <a:cxnLst/>
              <a:rect l="l" t="t" r="r" b="b"/>
              <a:pathLst>
                <a:path w="3203" h="2745" extrusionOk="0">
                  <a:moveTo>
                    <a:pt x="1835" y="0"/>
                  </a:moveTo>
                  <a:cubicBezTo>
                    <a:pt x="601" y="0"/>
                    <a:pt x="0" y="1502"/>
                    <a:pt x="867" y="2335"/>
                  </a:cubicBezTo>
                  <a:cubicBezTo>
                    <a:pt x="1150" y="2618"/>
                    <a:pt x="1496" y="2745"/>
                    <a:pt x="1834" y="2745"/>
                  </a:cubicBezTo>
                  <a:cubicBezTo>
                    <a:pt x="2535" y="2745"/>
                    <a:pt x="3202" y="2201"/>
                    <a:pt x="3202" y="1368"/>
                  </a:cubicBezTo>
                  <a:cubicBezTo>
                    <a:pt x="3202" y="634"/>
                    <a:pt x="2602" y="0"/>
                    <a:pt x="1835" y="0"/>
                  </a:cubicBezTo>
                  <a:close/>
                </a:path>
              </a:pathLst>
            </a:custGeom>
            <a:solidFill>
              <a:schemeClr val="accent3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50"/>
            <p:cNvSpPr/>
            <p:nvPr/>
          </p:nvSpPr>
          <p:spPr>
            <a:xfrm>
              <a:off x="3980525" y="801850"/>
              <a:ext cx="80075" cy="68625"/>
            </a:xfrm>
            <a:custGeom>
              <a:avLst/>
              <a:gdLst/>
              <a:ahLst/>
              <a:cxnLst/>
              <a:rect l="l" t="t" r="r" b="b"/>
              <a:pathLst>
                <a:path w="3203" h="2745" extrusionOk="0">
                  <a:moveTo>
                    <a:pt x="1835" y="0"/>
                  </a:moveTo>
                  <a:cubicBezTo>
                    <a:pt x="600" y="0"/>
                    <a:pt x="0" y="1502"/>
                    <a:pt x="867" y="2335"/>
                  </a:cubicBezTo>
                  <a:cubicBezTo>
                    <a:pt x="1139" y="2618"/>
                    <a:pt x="1481" y="2745"/>
                    <a:pt x="1819" y="2745"/>
                  </a:cubicBezTo>
                  <a:cubicBezTo>
                    <a:pt x="2520" y="2745"/>
                    <a:pt x="3202" y="2201"/>
                    <a:pt x="3202" y="1368"/>
                  </a:cubicBezTo>
                  <a:cubicBezTo>
                    <a:pt x="3202" y="634"/>
                    <a:pt x="2569" y="0"/>
                    <a:pt x="1835" y="0"/>
                  </a:cubicBezTo>
                  <a:close/>
                </a:path>
              </a:pathLst>
            </a:custGeom>
            <a:solidFill>
              <a:schemeClr val="accent3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4" name="Google Shape;744;p50"/>
          <p:cNvSpPr txBox="1">
            <a:spLocks noGrp="1"/>
          </p:cNvSpPr>
          <p:nvPr>
            <p:ph type="title"/>
          </p:nvPr>
        </p:nvSpPr>
        <p:spPr>
          <a:xfrm>
            <a:off x="720000" y="23366"/>
            <a:ext cx="77040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>
              <a:buClr>
                <a:srgbClr val="000000"/>
              </a:buClr>
            </a:pP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3</a:t>
            </a:r>
            <a:r>
              <a:rPr lang="vi-VN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.</a:t>
            </a: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2</a:t>
            </a:r>
            <a:r>
              <a:rPr lang="vi-VN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Sơ đồ </a:t>
            </a:r>
            <a:r>
              <a:rPr lang="vi-VN" sz="28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Use</a:t>
            </a:r>
            <a:r>
              <a:rPr lang="vi-VN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vi-VN" sz="28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cases</a:t>
            </a:r>
            <a:r>
              <a:rPr lang="vi-VN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</a:t>
            </a:r>
          </a:p>
        </p:txBody>
      </p:sp>
      <p:pic>
        <p:nvPicPr>
          <p:cNvPr id="3" name="Picture 2" descr="Diagram&#10;&#10;Description automatically generated with low confidence">
            <a:extLst>
              <a:ext uri="{FF2B5EF4-FFF2-40B4-BE49-F238E27FC236}">
                <a16:creationId xmlns:a16="http://schemas.microsoft.com/office/drawing/2014/main" id="{9B3D5C36-CEE7-7C29-9CCB-298D004868F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5742" y="794906"/>
            <a:ext cx="4541004" cy="427341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190292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50"/>
          <p:cNvSpPr/>
          <p:nvPr/>
        </p:nvSpPr>
        <p:spPr>
          <a:xfrm>
            <a:off x="44245" y="23366"/>
            <a:ext cx="9055510" cy="654834"/>
          </a:xfrm>
          <a:prstGeom prst="roundRect">
            <a:avLst>
              <a:gd name="adj" fmla="val 20371"/>
            </a:avLst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36" name="Google Shape;736;p50"/>
          <p:cNvGrpSpPr/>
          <p:nvPr/>
        </p:nvGrpSpPr>
        <p:grpSpPr>
          <a:xfrm>
            <a:off x="8214848" y="774926"/>
            <a:ext cx="822125" cy="619150"/>
            <a:chOff x="1574625" y="624700"/>
            <a:chExt cx="822125" cy="619150"/>
          </a:xfrm>
        </p:grpSpPr>
        <p:sp>
          <p:nvSpPr>
            <p:cNvPr id="737" name="Google Shape;737;p50"/>
            <p:cNvSpPr/>
            <p:nvPr/>
          </p:nvSpPr>
          <p:spPr>
            <a:xfrm>
              <a:off x="1574625" y="624700"/>
              <a:ext cx="822125" cy="547350"/>
            </a:xfrm>
            <a:custGeom>
              <a:avLst/>
              <a:gdLst/>
              <a:ahLst/>
              <a:cxnLst/>
              <a:rect l="l" t="t" r="r" b="b"/>
              <a:pathLst>
                <a:path w="32885" h="21894" extrusionOk="0">
                  <a:moveTo>
                    <a:pt x="13561" y="1"/>
                  </a:moveTo>
                  <a:cubicBezTo>
                    <a:pt x="13302" y="1"/>
                    <a:pt x="13040" y="16"/>
                    <a:pt x="12776" y="48"/>
                  </a:cubicBezTo>
                  <a:cubicBezTo>
                    <a:pt x="9474" y="415"/>
                    <a:pt x="6972" y="3217"/>
                    <a:pt x="6972" y="6553"/>
                  </a:cubicBezTo>
                  <a:lnTo>
                    <a:pt x="6972" y="6920"/>
                  </a:lnTo>
                  <a:cubicBezTo>
                    <a:pt x="6372" y="6686"/>
                    <a:pt x="5771" y="6553"/>
                    <a:pt x="5138" y="6553"/>
                  </a:cubicBezTo>
                  <a:cubicBezTo>
                    <a:pt x="2336" y="6553"/>
                    <a:pt x="34" y="8788"/>
                    <a:pt x="34" y="11590"/>
                  </a:cubicBezTo>
                  <a:cubicBezTo>
                    <a:pt x="1" y="14392"/>
                    <a:pt x="2236" y="16693"/>
                    <a:pt x="5071" y="16727"/>
                  </a:cubicBezTo>
                  <a:cubicBezTo>
                    <a:pt x="4771" y="18962"/>
                    <a:pt x="6172" y="21097"/>
                    <a:pt x="8373" y="21730"/>
                  </a:cubicBezTo>
                  <a:cubicBezTo>
                    <a:pt x="8777" y="21840"/>
                    <a:pt x="9185" y="21893"/>
                    <a:pt x="9588" y="21893"/>
                  </a:cubicBezTo>
                  <a:cubicBezTo>
                    <a:pt x="11383" y="21893"/>
                    <a:pt x="13075" y="20845"/>
                    <a:pt x="13811" y="19128"/>
                  </a:cubicBezTo>
                  <a:cubicBezTo>
                    <a:pt x="14381" y="20490"/>
                    <a:pt x="15588" y="21125"/>
                    <a:pt x="16793" y="21125"/>
                  </a:cubicBezTo>
                  <a:cubicBezTo>
                    <a:pt x="18335" y="21125"/>
                    <a:pt x="19876" y="20085"/>
                    <a:pt x="20082" y="18194"/>
                  </a:cubicBezTo>
                  <a:cubicBezTo>
                    <a:pt x="21408" y="19659"/>
                    <a:pt x="23175" y="20351"/>
                    <a:pt x="24925" y="20351"/>
                  </a:cubicBezTo>
                  <a:cubicBezTo>
                    <a:pt x="27401" y="20351"/>
                    <a:pt x="29842" y="18967"/>
                    <a:pt x="30956" y="16426"/>
                  </a:cubicBezTo>
                  <a:cubicBezTo>
                    <a:pt x="32884" y="12071"/>
                    <a:pt x="29677" y="7186"/>
                    <a:pt x="24966" y="7186"/>
                  </a:cubicBezTo>
                  <a:cubicBezTo>
                    <a:pt x="24950" y="7186"/>
                    <a:pt x="24934" y="7186"/>
                    <a:pt x="24918" y="7187"/>
                  </a:cubicBezTo>
                  <a:cubicBezTo>
                    <a:pt x="24585" y="7187"/>
                    <a:pt x="24251" y="7220"/>
                    <a:pt x="23918" y="7253"/>
                  </a:cubicBezTo>
                  <a:cubicBezTo>
                    <a:pt x="24785" y="5474"/>
                    <a:pt x="23311" y="3944"/>
                    <a:pt x="21803" y="3944"/>
                  </a:cubicBezTo>
                  <a:cubicBezTo>
                    <a:pt x="21105" y="3944"/>
                    <a:pt x="20400" y="4271"/>
                    <a:pt x="19915" y="5052"/>
                  </a:cubicBezTo>
                  <a:cubicBezTo>
                    <a:pt x="19209" y="2074"/>
                    <a:pt x="16554" y="1"/>
                    <a:pt x="13561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50"/>
            <p:cNvSpPr/>
            <p:nvPr/>
          </p:nvSpPr>
          <p:spPr>
            <a:xfrm>
              <a:off x="1790625" y="837925"/>
              <a:ext cx="274375" cy="405925"/>
            </a:xfrm>
            <a:custGeom>
              <a:avLst/>
              <a:gdLst/>
              <a:ahLst/>
              <a:cxnLst/>
              <a:rect l="l" t="t" r="r" b="b"/>
              <a:pathLst>
                <a:path w="10975" h="16237" extrusionOk="0">
                  <a:moveTo>
                    <a:pt x="5471" y="0"/>
                  </a:moveTo>
                  <a:cubicBezTo>
                    <a:pt x="5196" y="0"/>
                    <a:pt x="4920" y="109"/>
                    <a:pt x="4704" y="325"/>
                  </a:cubicBezTo>
                  <a:lnTo>
                    <a:pt x="601" y="4462"/>
                  </a:lnTo>
                  <a:cubicBezTo>
                    <a:pt x="0" y="5062"/>
                    <a:pt x="167" y="5996"/>
                    <a:pt x="1268" y="5996"/>
                  </a:cubicBezTo>
                  <a:lnTo>
                    <a:pt x="3269" y="5996"/>
                  </a:lnTo>
                  <a:lnTo>
                    <a:pt x="3269" y="15169"/>
                  </a:lnTo>
                  <a:cubicBezTo>
                    <a:pt x="3269" y="15736"/>
                    <a:pt x="3736" y="16237"/>
                    <a:pt x="4337" y="16237"/>
                  </a:cubicBezTo>
                  <a:lnTo>
                    <a:pt x="6572" y="16237"/>
                  </a:lnTo>
                  <a:cubicBezTo>
                    <a:pt x="7172" y="16237"/>
                    <a:pt x="7672" y="15770"/>
                    <a:pt x="7672" y="15169"/>
                  </a:cubicBezTo>
                  <a:lnTo>
                    <a:pt x="7672" y="5996"/>
                  </a:lnTo>
                  <a:lnTo>
                    <a:pt x="9674" y="5996"/>
                  </a:lnTo>
                  <a:cubicBezTo>
                    <a:pt x="10775" y="5996"/>
                    <a:pt x="10975" y="5062"/>
                    <a:pt x="10374" y="4462"/>
                  </a:cubicBezTo>
                  <a:lnTo>
                    <a:pt x="6238" y="325"/>
                  </a:lnTo>
                  <a:cubicBezTo>
                    <a:pt x="6021" y="109"/>
                    <a:pt x="5746" y="0"/>
                    <a:pt x="5471" y="0"/>
                  </a:cubicBezTo>
                  <a:close/>
                </a:path>
              </a:pathLst>
            </a:custGeom>
            <a:solidFill>
              <a:schemeClr val="dk2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9" name="Google Shape;739;p50"/>
          <p:cNvGrpSpPr/>
          <p:nvPr/>
        </p:nvGrpSpPr>
        <p:grpSpPr>
          <a:xfrm>
            <a:off x="128774" y="794906"/>
            <a:ext cx="620006" cy="527370"/>
            <a:chOff x="3475975" y="624225"/>
            <a:chExt cx="737225" cy="627150"/>
          </a:xfrm>
        </p:grpSpPr>
        <p:sp>
          <p:nvSpPr>
            <p:cNvPr id="740" name="Google Shape;740;p50"/>
            <p:cNvSpPr/>
            <p:nvPr/>
          </p:nvSpPr>
          <p:spPr>
            <a:xfrm>
              <a:off x="3475975" y="624225"/>
              <a:ext cx="737225" cy="627150"/>
            </a:xfrm>
            <a:custGeom>
              <a:avLst/>
              <a:gdLst/>
              <a:ahLst/>
              <a:cxnLst/>
              <a:rect l="l" t="t" r="r" b="b"/>
              <a:pathLst>
                <a:path w="29489" h="25086" extrusionOk="0">
                  <a:moveTo>
                    <a:pt x="2369" y="0"/>
                  </a:moveTo>
                  <a:cubicBezTo>
                    <a:pt x="1068" y="0"/>
                    <a:pt x="1" y="1068"/>
                    <a:pt x="1" y="2369"/>
                  </a:cubicBezTo>
                  <a:lnTo>
                    <a:pt x="1" y="14611"/>
                  </a:lnTo>
                  <a:cubicBezTo>
                    <a:pt x="1" y="15912"/>
                    <a:pt x="1068" y="16979"/>
                    <a:pt x="2369" y="16979"/>
                  </a:cubicBezTo>
                  <a:lnTo>
                    <a:pt x="11276" y="16979"/>
                  </a:lnTo>
                  <a:lnTo>
                    <a:pt x="9274" y="25085"/>
                  </a:lnTo>
                  <a:lnTo>
                    <a:pt x="19115" y="16979"/>
                  </a:lnTo>
                  <a:lnTo>
                    <a:pt x="27120" y="16979"/>
                  </a:lnTo>
                  <a:cubicBezTo>
                    <a:pt x="28421" y="16979"/>
                    <a:pt x="29489" y="15912"/>
                    <a:pt x="29489" y="14611"/>
                  </a:cubicBezTo>
                  <a:lnTo>
                    <a:pt x="29489" y="2369"/>
                  </a:lnTo>
                  <a:cubicBezTo>
                    <a:pt x="29489" y="1068"/>
                    <a:pt x="28421" y="0"/>
                    <a:pt x="27120" y="0"/>
                  </a:cubicBezTo>
                  <a:close/>
                </a:path>
              </a:pathLst>
            </a:custGeom>
            <a:solidFill>
              <a:schemeClr val="accent2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50"/>
            <p:cNvSpPr/>
            <p:nvPr/>
          </p:nvSpPr>
          <p:spPr>
            <a:xfrm>
              <a:off x="3616925" y="801850"/>
              <a:ext cx="80075" cy="68625"/>
            </a:xfrm>
            <a:custGeom>
              <a:avLst/>
              <a:gdLst/>
              <a:ahLst/>
              <a:cxnLst/>
              <a:rect l="l" t="t" r="r" b="b"/>
              <a:pathLst>
                <a:path w="3203" h="2745" extrusionOk="0">
                  <a:moveTo>
                    <a:pt x="1835" y="0"/>
                  </a:moveTo>
                  <a:cubicBezTo>
                    <a:pt x="601" y="0"/>
                    <a:pt x="0" y="1502"/>
                    <a:pt x="868" y="2335"/>
                  </a:cubicBezTo>
                  <a:cubicBezTo>
                    <a:pt x="1150" y="2618"/>
                    <a:pt x="1496" y="2745"/>
                    <a:pt x="1834" y="2745"/>
                  </a:cubicBezTo>
                  <a:cubicBezTo>
                    <a:pt x="2535" y="2745"/>
                    <a:pt x="3203" y="2201"/>
                    <a:pt x="3203" y="1368"/>
                  </a:cubicBezTo>
                  <a:cubicBezTo>
                    <a:pt x="3203" y="634"/>
                    <a:pt x="2602" y="0"/>
                    <a:pt x="1835" y="0"/>
                  </a:cubicBezTo>
                  <a:close/>
                </a:path>
              </a:pathLst>
            </a:custGeom>
            <a:solidFill>
              <a:schemeClr val="accent3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50"/>
            <p:cNvSpPr/>
            <p:nvPr/>
          </p:nvSpPr>
          <p:spPr>
            <a:xfrm>
              <a:off x="3798725" y="801850"/>
              <a:ext cx="80075" cy="68625"/>
            </a:xfrm>
            <a:custGeom>
              <a:avLst/>
              <a:gdLst/>
              <a:ahLst/>
              <a:cxnLst/>
              <a:rect l="l" t="t" r="r" b="b"/>
              <a:pathLst>
                <a:path w="3203" h="2745" extrusionOk="0">
                  <a:moveTo>
                    <a:pt x="1835" y="0"/>
                  </a:moveTo>
                  <a:cubicBezTo>
                    <a:pt x="601" y="0"/>
                    <a:pt x="0" y="1502"/>
                    <a:pt x="867" y="2335"/>
                  </a:cubicBezTo>
                  <a:cubicBezTo>
                    <a:pt x="1150" y="2618"/>
                    <a:pt x="1496" y="2745"/>
                    <a:pt x="1834" y="2745"/>
                  </a:cubicBezTo>
                  <a:cubicBezTo>
                    <a:pt x="2535" y="2745"/>
                    <a:pt x="3202" y="2201"/>
                    <a:pt x="3202" y="1368"/>
                  </a:cubicBezTo>
                  <a:cubicBezTo>
                    <a:pt x="3202" y="634"/>
                    <a:pt x="2602" y="0"/>
                    <a:pt x="1835" y="0"/>
                  </a:cubicBezTo>
                  <a:close/>
                </a:path>
              </a:pathLst>
            </a:custGeom>
            <a:solidFill>
              <a:schemeClr val="accent3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50"/>
            <p:cNvSpPr/>
            <p:nvPr/>
          </p:nvSpPr>
          <p:spPr>
            <a:xfrm>
              <a:off x="3980525" y="801850"/>
              <a:ext cx="80075" cy="68625"/>
            </a:xfrm>
            <a:custGeom>
              <a:avLst/>
              <a:gdLst/>
              <a:ahLst/>
              <a:cxnLst/>
              <a:rect l="l" t="t" r="r" b="b"/>
              <a:pathLst>
                <a:path w="3203" h="2745" extrusionOk="0">
                  <a:moveTo>
                    <a:pt x="1835" y="0"/>
                  </a:moveTo>
                  <a:cubicBezTo>
                    <a:pt x="600" y="0"/>
                    <a:pt x="0" y="1502"/>
                    <a:pt x="867" y="2335"/>
                  </a:cubicBezTo>
                  <a:cubicBezTo>
                    <a:pt x="1139" y="2618"/>
                    <a:pt x="1481" y="2745"/>
                    <a:pt x="1819" y="2745"/>
                  </a:cubicBezTo>
                  <a:cubicBezTo>
                    <a:pt x="2520" y="2745"/>
                    <a:pt x="3202" y="2201"/>
                    <a:pt x="3202" y="1368"/>
                  </a:cubicBezTo>
                  <a:cubicBezTo>
                    <a:pt x="3202" y="634"/>
                    <a:pt x="2569" y="0"/>
                    <a:pt x="1835" y="0"/>
                  </a:cubicBezTo>
                  <a:close/>
                </a:path>
              </a:pathLst>
            </a:custGeom>
            <a:solidFill>
              <a:schemeClr val="accent3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4" name="Google Shape;744;p50"/>
          <p:cNvSpPr txBox="1">
            <a:spLocks noGrp="1"/>
          </p:cNvSpPr>
          <p:nvPr>
            <p:ph type="title"/>
          </p:nvPr>
        </p:nvSpPr>
        <p:spPr>
          <a:xfrm>
            <a:off x="720000" y="23366"/>
            <a:ext cx="77040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>
              <a:buClr>
                <a:srgbClr val="000000"/>
              </a:buClr>
            </a:pP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3</a:t>
            </a:r>
            <a:r>
              <a:rPr lang="vi-VN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.</a:t>
            </a: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2</a:t>
            </a:r>
            <a:r>
              <a:rPr lang="vi-VN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Sơ đồ </a:t>
            </a:r>
            <a:r>
              <a:rPr lang="vi-VN" sz="28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Use</a:t>
            </a:r>
            <a:r>
              <a:rPr lang="vi-VN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vi-VN" sz="28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cases</a:t>
            </a:r>
            <a:r>
              <a:rPr lang="vi-VN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09DA942-77C8-39C1-C2E7-A38691E8FBC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1608" y="772579"/>
            <a:ext cx="4845843" cy="434755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2612376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50"/>
          <p:cNvSpPr/>
          <p:nvPr/>
        </p:nvSpPr>
        <p:spPr>
          <a:xfrm>
            <a:off x="44245" y="23366"/>
            <a:ext cx="9055510" cy="654834"/>
          </a:xfrm>
          <a:prstGeom prst="roundRect">
            <a:avLst>
              <a:gd name="adj" fmla="val 20371"/>
            </a:avLst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36" name="Google Shape;736;p50"/>
          <p:cNvGrpSpPr/>
          <p:nvPr/>
        </p:nvGrpSpPr>
        <p:grpSpPr>
          <a:xfrm>
            <a:off x="8214848" y="774926"/>
            <a:ext cx="822125" cy="619150"/>
            <a:chOff x="1574625" y="624700"/>
            <a:chExt cx="822125" cy="619150"/>
          </a:xfrm>
        </p:grpSpPr>
        <p:sp>
          <p:nvSpPr>
            <p:cNvPr id="737" name="Google Shape;737;p50"/>
            <p:cNvSpPr/>
            <p:nvPr/>
          </p:nvSpPr>
          <p:spPr>
            <a:xfrm>
              <a:off x="1574625" y="624700"/>
              <a:ext cx="822125" cy="547350"/>
            </a:xfrm>
            <a:custGeom>
              <a:avLst/>
              <a:gdLst/>
              <a:ahLst/>
              <a:cxnLst/>
              <a:rect l="l" t="t" r="r" b="b"/>
              <a:pathLst>
                <a:path w="32885" h="21894" extrusionOk="0">
                  <a:moveTo>
                    <a:pt x="13561" y="1"/>
                  </a:moveTo>
                  <a:cubicBezTo>
                    <a:pt x="13302" y="1"/>
                    <a:pt x="13040" y="16"/>
                    <a:pt x="12776" y="48"/>
                  </a:cubicBezTo>
                  <a:cubicBezTo>
                    <a:pt x="9474" y="415"/>
                    <a:pt x="6972" y="3217"/>
                    <a:pt x="6972" y="6553"/>
                  </a:cubicBezTo>
                  <a:lnTo>
                    <a:pt x="6972" y="6920"/>
                  </a:lnTo>
                  <a:cubicBezTo>
                    <a:pt x="6372" y="6686"/>
                    <a:pt x="5771" y="6553"/>
                    <a:pt x="5138" y="6553"/>
                  </a:cubicBezTo>
                  <a:cubicBezTo>
                    <a:pt x="2336" y="6553"/>
                    <a:pt x="34" y="8788"/>
                    <a:pt x="34" y="11590"/>
                  </a:cubicBezTo>
                  <a:cubicBezTo>
                    <a:pt x="1" y="14392"/>
                    <a:pt x="2236" y="16693"/>
                    <a:pt x="5071" y="16727"/>
                  </a:cubicBezTo>
                  <a:cubicBezTo>
                    <a:pt x="4771" y="18962"/>
                    <a:pt x="6172" y="21097"/>
                    <a:pt x="8373" y="21730"/>
                  </a:cubicBezTo>
                  <a:cubicBezTo>
                    <a:pt x="8777" y="21840"/>
                    <a:pt x="9185" y="21893"/>
                    <a:pt x="9588" y="21893"/>
                  </a:cubicBezTo>
                  <a:cubicBezTo>
                    <a:pt x="11383" y="21893"/>
                    <a:pt x="13075" y="20845"/>
                    <a:pt x="13811" y="19128"/>
                  </a:cubicBezTo>
                  <a:cubicBezTo>
                    <a:pt x="14381" y="20490"/>
                    <a:pt x="15588" y="21125"/>
                    <a:pt x="16793" y="21125"/>
                  </a:cubicBezTo>
                  <a:cubicBezTo>
                    <a:pt x="18335" y="21125"/>
                    <a:pt x="19876" y="20085"/>
                    <a:pt x="20082" y="18194"/>
                  </a:cubicBezTo>
                  <a:cubicBezTo>
                    <a:pt x="21408" y="19659"/>
                    <a:pt x="23175" y="20351"/>
                    <a:pt x="24925" y="20351"/>
                  </a:cubicBezTo>
                  <a:cubicBezTo>
                    <a:pt x="27401" y="20351"/>
                    <a:pt x="29842" y="18967"/>
                    <a:pt x="30956" y="16426"/>
                  </a:cubicBezTo>
                  <a:cubicBezTo>
                    <a:pt x="32884" y="12071"/>
                    <a:pt x="29677" y="7186"/>
                    <a:pt x="24966" y="7186"/>
                  </a:cubicBezTo>
                  <a:cubicBezTo>
                    <a:pt x="24950" y="7186"/>
                    <a:pt x="24934" y="7186"/>
                    <a:pt x="24918" y="7187"/>
                  </a:cubicBezTo>
                  <a:cubicBezTo>
                    <a:pt x="24585" y="7187"/>
                    <a:pt x="24251" y="7220"/>
                    <a:pt x="23918" y="7253"/>
                  </a:cubicBezTo>
                  <a:cubicBezTo>
                    <a:pt x="24785" y="5474"/>
                    <a:pt x="23311" y="3944"/>
                    <a:pt x="21803" y="3944"/>
                  </a:cubicBezTo>
                  <a:cubicBezTo>
                    <a:pt x="21105" y="3944"/>
                    <a:pt x="20400" y="4271"/>
                    <a:pt x="19915" y="5052"/>
                  </a:cubicBezTo>
                  <a:cubicBezTo>
                    <a:pt x="19209" y="2074"/>
                    <a:pt x="16554" y="1"/>
                    <a:pt x="13561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50"/>
            <p:cNvSpPr/>
            <p:nvPr/>
          </p:nvSpPr>
          <p:spPr>
            <a:xfrm>
              <a:off x="1790625" y="837925"/>
              <a:ext cx="274375" cy="405925"/>
            </a:xfrm>
            <a:custGeom>
              <a:avLst/>
              <a:gdLst/>
              <a:ahLst/>
              <a:cxnLst/>
              <a:rect l="l" t="t" r="r" b="b"/>
              <a:pathLst>
                <a:path w="10975" h="16237" extrusionOk="0">
                  <a:moveTo>
                    <a:pt x="5471" y="0"/>
                  </a:moveTo>
                  <a:cubicBezTo>
                    <a:pt x="5196" y="0"/>
                    <a:pt x="4920" y="109"/>
                    <a:pt x="4704" y="325"/>
                  </a:cubicBezTo>
                  <a:lnTo>
                    <a:pt x="601" y="4462"/>
                  </a:lnTo>
                  <a:cubicBezTo>
                    <a:pt x="0" y="5062"/>
                    <a:pt x="167" y="5996"/>
                    <a:pt x="1268" y="5996"/>
                  </a:cubicBezTo>
                  <a:lnTo>
                    <a:pt x="3269" y="5996"/>
                  </a:lnTo>
                  <a:lnTo>
                    <a:pt x="3269" y="15169"/>
                  </a:lnTo>
                  <a:cubicBezTo>
                    <a:pt x="3269" y="15736"/>
                    <a:pt x="3736" y="16237"/>
                    <a:pt x="4337" y="16237"/>
                  </a:cubicBezTo>
                  <a:lnTo>
                    <a:pt x="6572" y="16237"/>
                  </a:lnTo>
                  <a:cubicBezTo>
                    <a:pt x="7172" y="16237"/>
                    <a:pt x="7672" y="15770"/>
                    <a:pt x="7672" y="15169"/>
                  </a:cubicBezTo>
                  <a:lnTo>
                    <a:pt x="7672" y="5996"/>
                  </a:lnTo>
                  <a:lnTo>
                    <a:pt x="9674" y="5996"/>
                  </a:lnTo>
                  <a:cubicBezTo>
                    <a:pt x="10775" y="5996"/>
                    <a:pt x="10975" y="5062"/>
                    <a:pt x="10374" y="4462"/>
                  </a:cubicBezTo>
                  <a:lnTo>
                    <a:pt x="6238" y="325"/>
                  </a:lnTo>
                  <a:cubicBezTo>
                    <a:pt x="6021" y="109"/>
                    <a:pt x="5746" y="0"/>
                    <a:pt x="5471" y="0"/>
                  </a:cubicBezTo>
                  <a:close/>
                </a:path>
              </a:pathLst>
            </a:custGeom>
            <a:solidFill>
              <a:schemeClr val="dk2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9" name="Google Shape;739;p50"/>
          <p:cNvGrpSpPr/>
          <p:nvPr/>
        </p:nvGrpSpPr>
        <p:grpSpPr>
          <a:xfrm>
            <a:off x="128774" y="794906"/>
            <a:ext cx="620006" cy="527370"/>
            <a:chOff x="3475975" y="624225"/>
            <a:chExt cx="737225" cy="627150"/>
          </a:xfrm>
        </p:grpSpPr>
        <p:sp>
          <p:nvSpPr>
            <p:cNvPr id="740" name="Google Shape;740;p50"/>
            <p:cNvSpPr/>
            <p:nvPr/>
          </p:nvSpPr>
          <p:spPr>
            <a:xfrm>
              <a:off x="3475975" y="624225"/>
              <a:ext cx="737225" cy="627150"/>
            </a:xfrm>
            <a:custGeom>
              <a:avLst/>
              <a:gdLst/>
              <a:ahLst/>
              <a:cxnLst/>
              <a:rect l="l" t="t" r="r" b="b"/>
              <a:pathLst>
                <a:path w="29489" h="25086" extrusionOk="0">
                  <a:moveTo>
                    <a:pt x="2369" y="0"/>
                  </a:moveTo>
                  <a:cubicBezTo>
                    <a:pt x="1068" y="0"/>
                    <a:pt x="1" y="1068"/>
                    <a:pt x="1" y="2369"/>
                  </a:cubicBezTo>
                  <a:lnTo>
                    <a:pt x="1" y="14611"/>
                  </a:lnTo>
                  <a:cubicBezTo>
                    <a:pt x="1" y="15912"/>
                    <a:pt x="1068" y="16979"/>
                    <a:pt x="2369" y="16979"/>
                  </a:cubicBezTo>
                  <a:lnTo>
                    <a:pt x="11276" y="16979"/>
                  </a:lnTo>
                  <a:lnTo>
                    <a:pt x="9274" y="25085"/>
                  </a:lnTo>
                  <a:lnTo>
                    <a:pt x="19115" y="16979"/>
                  </a:lnTo>
                  <a:lnTo>
                    <a:pt x="27120" y="16979"/>
                  </a:lnTo>
                  <a:cubicBezTo>
                    <a:pt x="28421" y="16979"/>
                    <a:pt x="29489" y="15912"/>
                    <a:pt x="29489" y="14611"/>
                  </a:cubicBezTo>
                  <a:lnTo>
                    <a:pt x="29489" y="2369"/>
                  </a:lnTo>
                  <a:cubicBezTo>
                    <a:pt x="29489" y="1068"/>
                    <a:pt x="28421" y="0"/>
                    <a:pt x="27120" y="0"/>
                  </a:cubicBezTo>
                  <a:close/>
                </a:path>
              </a:pathLst>
            </a:custGeom>
            <a:solidFill>
              <a:schemeClr val="accent2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50"/>
            <p:cNvSpPr/>
            <p:nvPr/>
          </p:nvSpPr>
          <p:spPr>
            <a:xfrm>
              <a:off x="3616925" y="801850"/>
              <a:ext cx="80075" cy="68625"/>
            </a:xfrm>
            <a:custGeom>
              <a:avLst/>
              <a:gdLst/>
              <a:ahLst/>
              <a:cxnLst/>
              <a:rect l="l" t="t" r="r" b="b"/>
              <a:pathLst>
                <a:path w="3203" h="2745" extrusionOk="0">
                  <a:moveTo>
                    <a:pt x="1835" y="0"/>
                  </a:moveTo>
                  <a:cubicBezTo>
                    <a:pt x="601" y="0"/>
                    <a:pt x="0" y="1502"/>
                    <a:pt x="868" y="2335"/>
                  </a:cubicBezTo>
                  <a:cubicBezTo>
                    <a:pt x="1150" y="2618"/>
                    <a:pt x="1496" y="2745"/>
                    <a:pt x="1834" y="2745"/>
                  </a:cubicBezTo>
                  <a:cubicBezTo>
                    <a:pt x="2535" y="2745"/>
                    <a:pt x="3203" y="2201"/>
                    <a:pt x="3203" y="1368"/>
                  </a:cubicBezTo>
                  <a:cubicBezTo>
                    <a:pt x="3203" y="634"/>
                    <a:pt x="2602" y="0"/>
                    <a:pt x="1835" y="0"/>
                  </a:cubicBezTo>
                  <a:close/>
                </a:path>
              </a:pathLst>
            </a:custGeom>
            <a:solidFill>
              <a:schemeClr val="accent3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50"/>
            <p:cNvSpPr/>
            <p:nvPr/>
          </p:nvSpPr>
          <p:spPr>
            <a:xfrm>
              <a:off x="3798725" y="801850"/>
              <a:ext cx="80075" cy="68625"/>
            </a:xfrm>
            <a:custGeom>
              <a:avLst/>
              <a:gdLst/>
              <a:ahLst/>
              <a:cxnLst/>
              <a:rect l="l" t="t" r="r" b="b"/>
              <a:pathLst>
                <a:path w="3203" h="2745" extrusionOk="0">
                  <a:moveTo>
                    <a:pt x="1835" y="0"/>
                  </a:moveTo>
                  <a:cubicBezTo>
                    <a:pt x="601" y="0"/>
                    <a:pt x="0" y="1502"/>
                    <a:pt x="867" y="2335"/>
                  </a:cubicBezTo>
                  <a:cubicBezTo>
                    <a:pt x="1150" y="2618"/>
                    <a:pt x="1496" y="2745"/>
                    <a:pt x="1834" y="2745"/>
                  </a:cubicBezTo>
                  <a:cubicBezTo>
                    <a:pt x="2535" y="2745"/>
                    <a:pt x="3202" y="2201"/>
                    <a:pt x="3202" y="1368"/>
                  </a:cubicBezTo>
                  <a:cubicBezTo>
                    <a:pt x="3202" y="634"/>
                    <a:pt x="2602" y="0"/>
                    <a:pt x="1835" y="0"/>
                  </a:cubicBezTo>
                  <a:close/>
                </a:path>
              </a:pathLst>
            </a:custGeom>
            <a:solidFill>
              <a:schemeClr val="accent3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50"/>
            <p:cNvSpPr/>
            <p:nvPr/>
          </p:nvSpPr>
          <p:spPr>
            <a:xfrm>
              <a:off x="3980525" y="801850"/>
              <a:ext cx="80075" cy="68625"/>
            </a:xfrm>
            <a:custGeom>
              <a:avLst/>
              <a:gdLst/>
              <a:ahLst/>
              <a:cxnLst/>
              <a:rect l="l" t="t" r="r" b="b"/>
              <a:pathLst>
                <a:path w="3203" h="2745" extrusionOk="0">
                  <a:moveTo>
                    <a:pt x="1835" y="0"/>
                  </a:moveTo>
                  <a:cubicBezTo>
                    <a:pt x="600" y="0"/>
                    <a:pt x="0" y="1502"/>
                    <a:pt x="867" y="2335"/>
                  </a:cubicBezTo>
                  <a:cubicBezTo>
                    <a:pt x="1139" y="2618"/>
                    <a:pt x="1481" y="2745"/>
                    <a:pt x="1819" y="2745"/>
                  </a:cubicBezTo>
                  <a:cubicBezTo>
                    <a:pt x="2520" y="2745"/>
                    <a:pt x="3202" y="2201"/>
                    <a:pt x="3202" y="1368"/>
                  </a:cubicBezTo>
                  <a:cubicBezTo>
                    <a:pt x="3202" y="634"/>
                    <a:pt x="2569" y="0"/>
                    <a:pt x="1835" y="0"/>
                  </a:cubicBezTo>
                  <a:close/>
                </a:path>
              </a:pathLst>
            </a:custGeom>
            <a:solidFill>
              <a:schemeClr val="accent3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4" name="Google Shape;744;p50"/>
          <p:cNvSpPr txBox="1">
            <a:spLocks noGrp="1"/>
          </p:cNvSpPr>
          <p:nvPr>
            <p:ph type="title"/>
          </p:nvPr>
        </p:nvSpPr>
        <p:spPr>
          <a:xfrm>
            <a:off x="720000" y="23366"/>
            <a:ext cx="77040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>
              <a:buClr>
                <a:srgbClr val="000000"/>
              </a:buClr>
            </a:pP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3</a:t>
            </a:r>
            <a:r>
              <a:rPr lang="vi-VN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.</a:t>
            </a: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3</a:t>
            </a:r>
            <a:r>
              <a:rPr lang="vi-VN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Sơ đồ lớp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467AEE1-3F8B-BD09-6D54-82F64CAAB8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1532" y="766997"/>
            <a:ext cx="5021451" cy="429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94888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50"/>
          <p:cNvSpPr/>
          <p:nvPr/>
        </p:nvSpPr>
        <p:spPr>
          <a:xfrm>
            <a:off x="44245" y="23366"/>
            <a:ext cx="9055510" cy="654834"/>
          </a:xfrm>
          <a:prstGeom prst="roundRect">
            <a:avLst>
              <a:gd name="adj" fmla="val 20371"/>
            </a:avLst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36" name="Google Shape;736;p50"/>
          <p:cNvGrpSpPr/>
          <p:nvPr/>
        </p:nvGrpSpPr>
        <p:grpSpPr>
          <a:xfrm>
            <a:off x="8214848" y="774926"/>
            <a:ext cx="822125" cy="619150"/>
            <a:chOff x="1574625" y="624700"/>
            <a:chExt cx="822125" cy="619150"/>
          </a:xfrm>
        </p:grpSpPr>
        <p:sp>
          <p:nvSpPr>
            <p:cNvPr id="737" name="Google Shape;737;p50"/>
            <p:cNvSpPr/>
            <p:nvPr/>
          </p:nvSpPr>
          <p:spPr>
            <a:xfrm>
              <a:off x="1574625" y="624700"/>
              <a:ext cx="822125" cy="547350"/>
            </a:xfrm>
            <a:custGeom>
              <a:avLst/>
              <a:gdLst/>
              <a:ahLst/>
              <a:cxnLst/>
              <a:rect l="l" t="t" r="r" b="b"/>
              <a:pathLst>
                <a:path w="32885" h="21894" extrusionOk="0">
                  <a:moveTo>
                    <a:pt x="13561" y="1"/>
                  </a:moveTo>
                  <a:cubicBezTo>
                    <a:pt x="13302" y="1"/>
                    <a:pt x="13040" y="16"/>
                    <a:pt x="12776" y="48"/>
                  </a:cubicBezTo>
                  <a:cubicBezTo>
                    <a:pt x="9474" y="415"/>
                    <a:pt x="6972" y="3217"/>
                    <a:pt x="6972" y="6553"/>
                  </a:cubicBezTo>
                  <a:lnTo>
                    <a:pt x="6972" y="6920"/>
                  </a:lnTo>
                  <a:cubicBezTo>
                    <a:pt x="6372" y="6686"/>
                    <a:pt x="5771" y="6553"/>
                    <a:pt x="5138" y="6553"/>
                  </a:cubicBezTo>
                  <a:cubicBezTo>
                    <a:pt x="2336" y="6553"/>
                    <a:pt x="34" y="8788"/>
                    <a:pt x="34" y="11590"/>
                  </a:cubicBezTo>
                  <a:cubicBezTo>
                    <a:pt x="1" y="14392"/>
                    <a:pt x="2236" y="16693"/>
                    <a:pt x="5071" y="16727"/>
                  </a:cubicBezTo>
                  <a:cubicBezTo>
                    <a:pt x="4771" y="18962"/>
                    <a:pt x="6172" y="21097"/>
                    <a:pt x="8373" y="21730"/>
                  </a:cubicBezTo>
                  <a:cubicBezTo>
                    <a:pt x="8777" y="21840"/>
                    <a:pt x="9185" y="21893"/>
                    <a:pt x="9588" y="21893"/>
                  </a:cubicBezTo>
                  <a:cubicBezTo>
                    <a:pt x="11383" y="21893"/>
                    <a:pt x="13075" y="20845"/>
                    <a:pt x="13811" y="19128"/>
                  </a:cubicBezTo>
                  <a:cubicBezTo>
                    <a:pt x="14381" y="20490"/>
                    <a:pt x="15588" y="21125"/>
                    <a:pt x="16793" y="21125"/>
                  </a:cubicBezTo>
                  <a:cubicBezTo>
                    <a:pt x="18335" y="21125"/>
                    <a:pt x="19876" y="20085"/>
                    <a:pt x="20082" y="18194"/>
                  </a:cubicBezTo>
                  <a:cubicBezTo>
                    <a:pt x="21408" y="19659"/>
                    <a:pt x="23175" y="20351"/>
                    <a:pt x="24925" y="20351"/>
                  </a:cubicBezTo>
                  <a:cubicBezTo>
                    <a:pt x="27401" y="20351"/>
                    <a:pt x="29842" y="18967"/>
                    <a:pt x="30956" y="16426"/>
                  </a:cubicBezTo>
                  <a:cubicBezTo>
                    <a:pt x="32884" y="12071"/>
                    <a:pt x="29677" y="7186"/>
                    <a:pt x="24966" y="7186"/>
                  </a:cubicBezTo>
                  <a:cubicBezTo>
                    <a:pt x="24950" y="7186"/>
                    <a:pt x="24934" y="7186"/>
                    <a:pt x="24918" y="7187"/>
                  </a:cubicBezTo>
                  <a:cubicBezTo>
                    <a:pt x="24585" y="7187"/>
                    <a:pt x="24251" y="7220"/>
                    <a:pt x="23918" y="7253"/>
                  </a:cubicBezTo>
                  <a:cubicBezTo>
                    <a:pt x="24785" y="5474"/>
                    <a:pt x="23311" y="3944"/>
                    <a:pt x="21803" y="3944"/>
                  </a:cubicBezTo>
                  <a:cubicBezTo>
                    <a:pt x="21105" y="3944"/>
                    <a:pt x="20400" y="4271"/>
                    <a:pt x="19915" y="5052"/>
                  </a:cubicBezTo>
                  <a:cubicBezTo>
                    <a:pt x="19209" y="2074"/>
                    <a:pt x="16554" y="1"/>
                    <a:pt x="13561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50"/>
            <p:cNvSpPr/>
            <p:nvPr/>
          </p:nvSpPr>
          <p:spPr>
            <a:xfrm>
              <a:off x="1790625" y="837925"/>
              <a:ext cx="274375" cy="405925"/>
            </a:xfrm>
            <a:custGeom>
              <a:avLst/>
              <a:gdLst/>
              <a:ahLst/>
              <a:cxnLst/>
              <a:rect l="l" t="t" r="r" b="b"/>
              <a:pathLst>
                <a:path w="10975" h="16237" extrusionOk="0">
                  <a:moveTo>
                    <a:pt x="5471" y="0"/>
                  </a:moveTo>
                  <a:cubicBezTo>
                    <a:pt x="5196" y="0"/>
                    <a:pt x="4920" y="109"/>
                    <a:pt x="4704" y="325"/>
                  </a:cubicBezTo>
                  <a:lnTo>
                    <a:pt x="601" y="4462"/>
                  </a:lnTo>
                  <a:cubicBezTo>
                    <a:pt x="0" y="5062"/>
                    <a:pt x="167" y="5996"/>
                    <a:pt x="1268" y="5996"/>
                  </a:cubicBezTo>
                  <a:lnTo>
                    <a:pt x="3269" y="5996"/>
                  </a:lnTo>
                  <a:lnTo>
                    <a:pt x="3269" y="15169"/>
                  </a:lnTo>
                  <a:cubicBezTo>
                    <a:pt x="3269" y="15736"/>
                    <a:pt x="3736" y="16237"/>
                    <a:pt x="4337" y="16237"/>
                  </a:cubicBezTo>
                  <a:lnTo>
                    <a:pt x="6572" y="16237"/>
                  </a:lnTo>
                  <a:cubicBezTo>
                    <a:pt x="7172" y="16237"/>
                    <a:pt x="7672" y="15770"/>
                    <a:pt x="7672" y="15169"/>
                  </a:cubicBezTo>
                  <a:lnTo>
                    <a:pt x="7672" y="5996"/>
                  </a:lnTo>
                  <a:lnTo>
                    <a:pt x="9674" y="5996"/>
                  </a:lnTo>
                  <a:cubicBezTo>
                    <a:pt x="10775" y="5996"/>
                    <a:pt x="10975" y="5062"/>
                    <a:pt x="10374" y="4462"/>
                  </a:cubicBezTo>
                  <a:lnTo>
                    <a:pt x="6238" y="325"/>
                  </a:lnTo>
                  <a:cubicBezTo>
                    <a:pt x="6021" y="109"/>
                    <a:pt x="5746" y="0"/>
                    <a:pt x="5471" y="0"/>
                  </a:cubicBezTo>
                  <a:close/>
                </a:path>
              </a:pathLst>
            </a:custGeom>
            <a:solidFill>
              <a:schemeClr val="dk2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9" name="Google Shape;739;p50"/>
          <p:cNvGrpSpPr/>
          <p:nvPr/>
        </p:nvGrpSpPr>
        <p:grpSpPr>
          <a:xfrm>
            <a:off x="128774" y="794906"/>
            <a:ext cx="620006" cy="527370"/>
            <a:chOff x="3475975" y="624225"/>
            <a:chExt cx="737225" cy="627150"/>
          </a:xfrm>
        </p:grpSpPr>
        <p:sp>
          <p:nvSpPr>
            <p:cNvPr id="740" name="Google Shape;740;p50"/>
            <p:cNvSpPr/>
            <p:nvPr/>
          </p:nvSpPr>
          <p:spPr>
            <a:xfrm>
              <a:off x="3475975" y="624225"/>
              <a:ext cx="737225" cy="627150"/>
            </a:xfrm>
            <a:custGeom>
              <a:avLst/>
              <a:gdLst/>
              <a:ahLst/>
              <a:cxnLst/>
              <a:rect l="l" t="t" r="r" b="b"/>
              <a:pathLst>
                <a:path w="29489" h="25086" extrusionOk="0">
                  <a:moveTo>
                    <a:pt x="2369" y="0"/>
                  </a:moveTo>
                  <a:cubicBezTo>
                    <a:pt x="1068" y="0"/>
                    <a:pt x="1" y="1068"/>
                    <a:pt x="1" y="2369"/>
                  </a:cubicBezTo>
                  <a:lnTo>
                    <a:pt x="1" y="14611"/>
                  </a:lnTo>
                  <a:cubicBezTo>
                    <a:pt x="1" y="15912"/>
                    <a:pt x="1068" y="16979"/>
                    <a:pt x="2369" y="16979"/>
                  </a:cubicBezTo>
                  <a:lnTo>
                    <a:pt x="11276" y="16979"/>
                  </a:lnTo>
                  <a:lnTo>
                    <a:pt x="9274" y="25085"/>
                  </a:lnTo>
                  <a:lnTo>
                    <a:pt x="19115" y="16979"/>
                  </a:lnTo>
                  <a:lnTo>
                    <a:pt x="27120" y="16979"/>
                  </a:lnTo>
                  <a:cubicBezTo>
                    <a:pt x="28421" y="16979"/>
                    <a:pt x="29489" y="15912"/>
                    <a:pt x="29489" y="14611"/>
                  </a:cubicBezTo>
                  <a:lnTo>
                    <a:pt x="29489" y="2369"/>
                  </a:lnTo>
                  <a:cubicBezTo>
                    <a:pt x="29489" y="1068"/>
                    <a:pt x="28421" y="0"/>
                    <a:pt x="27120" y="0"/>
                  </a:cubicBezTo>
                  <a:close/>
                </a:path>
              </a:pathLst>
            </a:custGeom>
            <a:solidFill>
              <a:schemeClr val="accent2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50"/>
            <p:cNvSpPr/>
            <p:nvPr/>
          </p:nvSpPr>
          <p:spPr>
            <a:xfrm>
              <a:off x="3616925" y="801850"/>
              <a:ext cx="80075" cy="68625"/>
            </a:xfrm>
            <a:custGeom>
              <a:avLst/>
              <a:gdLst/>
              <a:ahLst/>
              <a:cxnLst/>
              <a:rect l="l" t="t" r="r" b="b"/>
              <a:pathLst>
                <a:path w="3203" h="2745" extrusionOk="0">
                  <a:moveTo>
                    <a:pt x="1835" y="0"/>
                  </a:moveTo>
                  <a:cubicBezTo>
                    <a:pt x="601" y="0"/>
                    <a:pt x="0" y="1502"/>
                    <a:pt x="868" y="2335"/>
                  </a:cubicBezTo>
                  <a:cubicBezTo>
                    <a:pt x="1150" y="2618"/>
                    <a:pt x="1496" y="2745"/>
                    <a:pt x="1834" y="2745"/>
                  </a:cubicBezTo>
                  <a:cubicBezTo>
                    <a:pt x="2535" y="2745"/>
                    <a:pt x="3203" y="2201"/>
                    <a:pt x="3203" y="1368"/>
                  </a:cubicBezTo>
                  <a:cubicBezTo>
                    <a:pt x="3203" y="634"/>
                    <a:pt x="2602" y="0"/>
                    <a:pt x="1835" y="0"/>
                  </a:cubicBezTo>
                  <a:close/>
                </a:path>
              </a:pathLst>
            </a:custGeom>
            <a:solidFill>
              <a:schemeClr val="accent3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50"/>
            <p:cNvSpPr/>
            <p:nvPr/>
          </p:nvSpPr>
          <p:spPr>
            <a:xfrm>
              <a:off x="3798725" y="801850"/>
              <a:ext cx="80075" cy="68625"/>
            </a:xfrm>
            <a:custGeom>
              <a:avLst/>
              <a:gdLst/>
              <a:ahLst/>
              <a:cxnLst/>
              <a:rect l="l" t="t" r="r" b="b"/>
              <a:pathLst>
                <a:path w="3203" h="2745" extrusionOk="0">
                  <a:moveTo>
                    <a:pt x="1835" y="0"/>
                  </a:moveTo>
                  <a:cubicBezTo>
                    <a:pt x="601" y="0"/>
                    <a:pt x="0" y="1502"/>
                    <a:pt x="867" y="2335"/>
                  </a:cubicBezTo>
                  <a:cubicBezTo>
                    <a:pt x="1150" y="2618"/>
                    <a:pt x="1496" y="2745"/>
                    <a:pt x="1834" y="2745"/>
                  </a:cubicBezTo>
                  <a:cubicBezTo>
                    <a:pt x="2535" y="2745"/>
                    <a:pt x="3202" y="2201"/>
                    <a:pt x="3202" y="1368"/>
                  </a:cubicBezTo>
                  <a:cubicBezTo>
                    <a:pt x="3202" y="634"/>
                    <a:pt x="2602" y="0"/>
                    <a:pt x="1835" y="0"/>
                  </a:cubicBezTo>
                  <a:close/>
                </a:path>
              </a:pathLst>
            </a:custGeom>
            <a:solidFill>
              <a:schemeClr val="accent3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50"/>
            <p:cNvSpPr/>
            <p:nvPr/>
          </p:nvSpPr>
          <p:spPr>
            <a:xfrm>
              <a:off x="3980525" y="801850"/>
              <a:ext cx="80075" cy="68625"/>
            </a:xfrm>
            <a:custGeom>
              <a:avLst/>
              <a:gdLst/>
              <a:ahLst/>
              <a:cxnLst/>
              <a:rect l="l" t="t" r="r" b="b"/>
              <a:pathLst>
                <a:path w="3203" h="2745" extrusionOk="0">
                  <a:moveTo>
                    <a:pt x="1835" y="0"/>
                  </a:moveTo>
                  <a:cubicBezTo>
                    <a:pt x="600" y="0"/>
                    <a:pt x="0" y="1502"/>
                    <a:pt x="867" y="2335"/>
                  </a:cubicBezTo>
                  <a:cubicBezTo>
                    <a:pt x="1139" y="2618"/>
                    <a:pt x="1481" y="2745"/>
                    <a:pt x="1819" y="2745"/>
                  </a:cubicBezTo>
                  <a:cubicBezTo>
                    <a:pt x="2520" y="2745"/>
                    <a:pt x="3202" y="2201"/>
                    <a:pt x="3202" y="1368"/>
                  </a:cubicBezTo>
                  <a:cubicBezTo>
                    <a:pt x="3202" y="634"/>
                    <a:pt x="2569" y="0"/>
                    <a:pt x="1835" y="0"/>
                  </a:cubicBezTo>
                  <a:close/>
                </a:path>
              </a:pathLst>
            </a:custGeom>
            <a:solidFill>
              <a:schemeClr val="accent3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4" name="Google Shape;744;p50"/>
          <p:cNvSpPr txBox="1">
            <a:spLocks noGrp="1"/>
          </p:cNvSpPr>
          <p:nvPr>
            <p:ph type="title"/>
          </p:nvPr>
        </p:nvSpPr>
        <p:spPr>
          <a:xfrm>
            <a:off x="720000" y="23366"/>
            <a:ext cx="77040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>
              <a:buClr>
                <a:srgbClr val="000000"/>
              </a:buClr>
            </a:pP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3</a:t>
            </a:r>
            <a:r>
              <a:rPr lang="vi-VN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.</a:t>
            </a: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4</a:t>
            </a:r>
            <a:r>
              <a:rPr lang="vi-VN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Cơ sở dữ liệu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1C9ABF9-4941-B4AE-7743-83D7C2BD11F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3821" y="794906"/>
            <a:ext cx="4132220" cy="420932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28611354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50"/>
          <p:cNvSpPr/>
          <p:nvPr/>
        </p:nvSpPr>
        <p:spPr>
          <a:xfrm>
            <a:off x="44245" y="23366"/>
            <a:ext cx="9055510" cy="654834"/>
          </a:xfrm>
          <a:prstGeom prst="roundRect">
            <a:avLst>
              <a:gd name="adj" fmla="val 20371"/>
            </a:avLst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36" name="Google Shape;736;p50"/>
          <p:cNvGrpSpPr/>
          <p:nvPr/>
        </p:nvGrpSpPr>
        <p:grpSpPr>
          <a:xfrm>
            <a:off x="8214848" y="774926"/>
            <a:ext cx="822125" cy="619150"/>
            <a:chOff x="1574625" y="624700"/>
            <a:chExt cx="822125" cy="619150"/>
          </a:xfrm>
        </p:grpSpPr>
        <p:sp>
          <p:nvSpPr>
            <p:cNvPr id="737" name="Google Shape;737;p50"/>
            <p:cNvSpPr/>
            <p:nvPr/>
          </p:nvSpPr>
          <p:spPr>
            <a:xfrm>
              <a:off x="1574625" y="624700"/>
              <a:ext cx="822125" cy="547350"/>
            </a:xfrm>
            <a:custGeom>
              <a:avLst/>
              <a:gdLst/>
              <a:ahLst/>
              <a:cxnLst/>
              <a:rect l="l" t="t" r="r" b="b"/>
              <a:pathLst>
                <a:path w="32885" h="21894" extrusionOk="0">
                  <a:moveTo>
                    <a:pt x="13561" y="1"/>
                  </a:moveTo>
                  <a:cubicBezTo>
                    <a:pt x="13302" y="1"/>
                    <a:pt x="13040" y="16"/>
                    <a:pt x="12776" y="48"/>
                  </a:cubicBezTo>
                  <a:cubicBezTo>
                    <a:pt x="9474" y="415"/>
                    <a:pt x="6972" y="3217"/>
                    <a:pt x="6972" y="6553"/>
                  </a:cubicBezTo>
                  <a:lnTo>
                    <a:pt x="6972" y="6920"/>
                  </a:lnTo>
                  <a:cubicBezTo>
                    <a:pt x="6372" y="6686"/>
                    <a:pt x="5771" y="6553"/>
                    <a:pt x="5138" y="6553"/>
                  </a:cubicBezTo>
                  <a:cubicBezTo>
                    <a:pt x="2336" y="6553"/>
                    <a:pt x="34" y="8788"/>
                    <a:pt x="34" y="11590"/>
                  </a:cubicBezTo>
                  <a:cubicBezTo>
                    <a:pt x="1" y="14392"/>
                    <a:pt x="2236" y="16693"/>
                    <a:pt x="5071" y="16727"/>
                  </a:cubicBezTo>
                  <a:cubicBezTo>
                    <a:pt x="4771" y="18962"/>
                    <a:pt x="6172" y="21097"/>
                    <a:pt x="8373" y="21730"/>
                  </a:cubicBezTo>
                  <a:cubicBezTo>
                    <a:pt x="8777" y="21840"/>
                    <a:pt x="9185" y="21893"/>
                    <a:pt x="9588" y="21893"/>
                  </a:cubicBezTo>
                  <a:cubicBezTo>
                    <a:pt x="11383" y="21893"/>
                    <a:pt x="13075" y="20845"/>
                    <a:pt x="13811" y="19128"/>
                  </a:cubicBezTo>
                  <a:cubicBezTo>
                    <a:pt x="14381" y="20490"/>
                    <a:pt x="15588" y="21125"/>
                    <a:pt x="16793" y="21125"/>
                  </a:cubicBezTo>
                  <a:cubicBezTo>
                    <a:pt x="18335" y="21125"/>
                    <a:pt x="19876" y="20085"/>
                    <a:pt x="20082" y="18194"/>
                  </a:cubicBezTo>
                  <a:cubicBezTo>
                    <a:pt x="21408" y="19659"/>
                    <a:pt x="23175" y="20351"/>
                    <a:pt x="24925" y="20351"/>
                  </a:cubicBezTo>
                  <a:cubicBezTo>
                    <a:pt x="27401" y="20351"/>
                    <a:pt x="29842" y="18967"/>
                    <a:pt x="30956" y="16426"/>
                  </a:cubicBezTo>
                  <a:cubicBezTo>
                    <a:pt x="32884" y="12071"/>
                    <a:pt x="29677" y="7186"/>
                    <a:pt x="24966" y="7186"/>
                  </a:cubicBezTo>
                  <a:cubicBezTo>
                    <a:pt x="24950" y="7186"/>
                    <a:pt x="24934" y="7186"/>
                    <a:pt x="24918" y="7187"/>
                  </a:cubicBezTo>
                  <a:cubicBezTo>
                    <a:pt x="24585" y="7187"/>
                    <a:pt x="24251" y="7220"/>
                    <a:pt x="23918" y="7253"/>
                  </a:cubicBezTo>
                  <a:cubicBezTo>
                    <a:pt x="24785" y="5474"/>
                    <a:pt x="23311" y="3944"/>
                    <a:pt x="21803" y="3944"/>
                  </a:cubicBezTo>
                  <a:cubicBezTo>
                    <a:pt x="21105" y="3944"/>
                    <a:pt x="20400" y="4271"/>
                    <a:pt x="19915" y="5052"/>
                  </a:cubicBezTo>
                  <a:cubicBezTo>
                    <a:pt x="19209" y="2074"/>
                    <a:pt x="16554" y="1"/>
                    <a:pt x="13561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50"/>
            <p:cNvSpPr/>
            <p:nvPr/>
          </p:nvSpPr>
          <p:spPr>
            <a:xfrm>
              <a:off x="1790625" y="837925"/>
              <a:ext cx="274375" cy="405925"/>
            </a:xfrm>
            <a:custGeom>
              <a:avLst/>
              <a:gdLst/>
              <a:ahLst/>
              <a:cxnLst/>
              <a:rect l="l" t="t" r="r" b="b"/>
              <a:pathLst>
                <a:path w="10975" h="16237" extrusionOk="0">
                  <a:moveTo>
                    <a:pt x="5471" y="0"/>
                  </a:moveTo>
                  <a:cubicBezTo>
                    <a:pt x="5196" y="0"/>
                    <a:pt x="4920" y="109"/>
                    <a:pt x="4704" y="325"/>
                  </a:cubicBezTo>
                  <a:lnTo>
                    <a:pt x="601" y="4462"/>
                  </a:lnTo>
                  <a:cubicBezTo>
                    <a:pt x="0" y="5062"/>
                    <a:pt x="167" y="5996"/>
                    <a:pt x="1268" y="5996"/>
                  </a:cubicBezTo>
                  <a:lnTo>
                    <a:pt x="3269" y="5996"/>
                  </a:lnTo>
                  <a:lnTo>
                    <a:pt x="3269" y="15169"/>
                  </a:lnTo>
                  <a:cubicBezTo>
                    <a:pt x="3269" y="15736"/>
                    <a:pt x="3736" y="16237"/>
                    <a:pt x="4337" y="16237"/>
                  </a:cubicBezTo>
                  <a:lnTo>
                    <a:pt x="6572" y="16237"/>
                  </a:lnTo>
                  <a:cubicBezTo>
                    <a:pt x="7172" y="16237"/>
                    <a:pt x="7672" y="15770"/>
                    <a:pt x="7672" y="15169"/>
                  </a:cubicBezTo>
                  <a:lnTo>
                    <a:pt x="7672" y="5996"/>
                  </a:lnTo>
                  <a:lnTo>
                    <a:pt x="9674" y="5996"/>
                  </a:lnTo>
                  <a:cubicBezTo>
                    <a:pt x="10775" y="5996"/>
                    <a:pt x="10975" y="5062"/>
                    <a:pt x="10374" y="4462"/>
                  </a:cubicBezTo>
                  <a:lnTo>
                    <a:pt x="6238" y="325"/>
                  </a:lnTo>
                  <a:cubicBezTo>
                    <a:pt x="6021" y="109"/>
                    <a:pt x="5746" y="0"/>
                    <a:pt x="5471" y="0"/>
                  </a:cubicBezTo>
                  <a:close/>
                </a:path>
              </a:pathLst>
            </a:custGeom>
            <a:solidFill>
              <a:schemeClr val="dk2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9" name="Google Shape;739;p50"/>
          <p:cNvGrpSpPr/>
          <p:nvPr/>
        </p:nvGrpSpPr>
        <p:grpSpPr>
          <a:xfrm>
            <a:off x="128774" y="794906"/>
            <a:ext cx="620006" cy="527370"/>
            <a:chOff x="3475975" y="624225"/>
            <a:chExt cx="737225" cy="627150"/>
          </a:xfrm>
        </p:grpSpPr>
        <p:sp>
          <p:nvSpPr>
            <p:cNvPr id="740" name="Google Shape;740;p50"/>
            <p:cNvSpPr/>
            <p:nvPr/>
          </p:nvSpPr>
          <p:spPr>
            <a:xfrm>
              <a:off x="3475975" y="624225"/>
              <a:ext cx="737225" cy="627150"/>
            </a:xfrm>
            <a:custGeom>
              <a:avLst/>
              <a:gdLst/>
              <a:ahLst/>
              <a:cxnLst/>
              <a:rect l="l" t="t" r="r" b="b"/>
              <a:pathLst>
                <a:path w="29489" h="25086" extrusionOk="0">
                  <a:moveTo>
                    <a:pt x="2369" y="0"/>
                  </a:moveTo>
                  <a:cubicBezTo>
                    <a:pt x="1068" y="0"/>
                    <a:pt x="1" y="1068"/>
                    <a:pt x="1" y="2369"/>
                  </a:cubicBezTo>
                  <a:lnTo>
                    <a:pt x="1" y="14611"/>
                  </a:lnTo>
                  <a:cubicBezTo>
                    <a:pt x="1" y="15912"/>
                    <a:pt x="1068" y="16979"/>
                    <a:pt x="2369" y="16979"/>
                  </a:cubicBezTo>
                  <a:lnTo>
                    <a:pt x="11276" y="16979"/>
                  </a:lnTo>
                  <a:lnTo>
                    <a:pt x="9274" y="25085"/>
                  </a:lnTo>
                  <a:lnTo>
                    <a:pt x="19115" y="16979"/>
                  </a:lnTo>
                  <a:lnTo>
                    <a:pt x="27120" y="16979"/>
                  </a:lnTo>
                  <a:cubicBezTo>
                    <a:pt x="28421" y="16979"/>
                    <a:pt x="29489" y="15912"/>
                    <a:pt x="29489" y="14611"/>
                  </a:cubicBezTo>
                  <a:lnTo>
                    <a:pt x="29489" y="2369"/>
                  </a:lnTo>
                  <a:cubicBezTo>
                    <a:pt x="29489" y="1068"/>
                    <a:pt x="28421" y="0"/>
                    <a:pt x="27120" y="0"/>
                  </a:cubicBezTo>
                  <a:close/>
                </a:path>
              </a:pathLst>
            </a:custGeom>
            <a:solidFill>
              <a:schemeClr val="accent2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50"/>
            <p:cNvSpPr/>
            <p:nvPr/>
          </p:nvSpPr>
          <p:spPr>
            <a:xfrm>
              <a:off x="3616925" y="801850"/>
              <a:ext cx="80075" cy="68625"/>
            </a:xfrm>
            <a:custGeom>
              <a:avLst/>
              <a:gdLst/>
              <a:ahLst/>
              <a:cxnLst/>
              <a:rect l="l" t="t" r="r" b="b"/>
              <a:pathLst>
                <a:path w="3203" h="2745" extrusionOk="0">
                  <a:moveTo>
                    <a:pt x="1835" y="0"/>
                  </a:moveTo>
                  <a:cubicBezTo>
                    <a:pt x="601" y="0"/>
                    <a:pt x="0" y="1502"/>
                    <a:pt x="868" y="2335"/>
                  </a:cubicBezTo>
                  <a:cubicBezTo>
                    <a:pt x="1150" y="2618"/>
                    <a:pt x="1496" y="2745"/>
                    <a:pt x="1834" y="2745"/>
                  </a:cubicBezTo>
                  <a:cubicBezTo>
                    <a:pt x="2535" y="2745"/>
                    <a:pt x="3203" y="2201"/>
                    <a:pt x="3203" y="1368"/>
                  </a:cubicBezTo>
                  <a:cubicBezTo>
                    <a:pt x="3203" y="634"/>
                    <a:pt x="2602" y="0"/>
                    <a:pt x="1835" y="0"/>
                  </a:cubicBezTo>
                  <a:close/>
                </a:path>
              </a:pathLst>
            </a:custGeom>
            <a:solidFill>
              <a:schemeClr val="accent3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50"/>
            <p:cNvSpPr/>
            <p:nvPr/>
          </p:nvSpPr>
          <p:spPr>
            <a:xfrm>
              <a:off x="3798725" y="801850"/>
              <a:ext cx="80075" cy="68625"/>
            </a:xfrm>
            <a:custGeom>
              <a:avLst/>
              <a:gdLst/>
              <a:ahLst/>
              <a:cxnLst/>
              <a:rect l="l" t="t" r="r" b="b"/>
              <a:pathLst>
                <a:path w="3203" h="2745" extrusionOk="0">
                  <a:moveTo>
                    <a:pt x="1835" y="0"/>
                  </a:moveTo>
                  <a:cubicBezTo>
                    <a:pt x="601" y="0"/>
                    <a:pt x="0" y="1502"/>
                    <a:pt x="867" y="2335"/>
                  </a:cubicBezTo>
                  <a:cubicBezTo>
                    <a:pt x="1150" y="2618"/>
                    <a:pt x="1496" y="2745"/>
                    <a:pt x="1834" y="2745"/>
                  </a:cubicBezTo>
                  <a:cubicBezTo>
                    <a:pt x="2535" y="2745"/>
                    <a:pt x="3202" y="2201"/>
                    <a:pt x="3202" y="1368"/>
                  </a:cubicBezTo>
                  <a:cubicBezTo>
                    <a:pt x="3202" y="634"/>
                    <a:pt x="2602" y="0"/>
                    <a:pt x="1835" y="0"/>
                  </a:cubicBezTo>
                  <a:close/>
                </a:path>
              </a:pathLst>
            </a:custGeom>
            <a:solidFill>
              <a:schemeClr val="accent3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50"/>
            <p:cNvSpPr/>
            <p:nvPr/>
          </p:nvSpPr>
          <p:spPr>
            <a:xfrm>
              <a:off x="3980525" y="801850"/>
              <a:ext cx="80075" cy="68625"/>
            </a:xfrm>
            <a:custGeom>
              <a:avLst/>
              <a:gdLst/>
              <a:ahLst/>
              <a:cxnLst/>
              <a:rect l="l" t="t" r="r" b="b"/>
              <a:pathLst>
                <a:path w="3203" h="2745" extrusionOk="0">
                  <a:moveTo>
                    <a:pt x="1835" y="0"/>
                  </a:moveTo>
                  <a:cubicBezTo>
                    <a:pt x="600" y="0"/>
                    <a:pt x="0" y="1502"/>
                    <a:pt x="867" y="2335"/>
                  </a:cubicBezTo>
                  <a:cubicBezTo>
                    <a:pt x="1139" y="2618"/>
                    <a:pt x="1481" y="2745"/>
                    <a:pt x="1819" y="2745"/>
                  </a:cubicBezTo>
                  <a:cubicBezTo>
                    <a:pt x="2520" y="2745"/>
                    <a:pt x="3202" y="2201"/>
                    <a:pt x="3202" y="1368"/>
                  </a:cubicBezTo>
                  <a:cubicBezTo>
                    <a:pt x="3202" y="634"/>
                    <a:pt x="2569" y="0"/>
                    <a:pt x="1835" y="0"/>
                  </a:cubicBezTo>
                  <a:close/>
                </a:path>
              </a:pathLst>
            </a:custGeom>
            <a:solidFill>
              <a:schemeClr val="accent3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4" name="Google Shape;744;p50"/>
          <p:cNvSpPr txBox="1">
            <a:spLocks noGrp="1"/>
          </p:cNvSpPr>
          <p:nvPr>
            <p:ph type="title"/>
          </p:nvPr>
        </p:nvSpPr>
        <p:spPr>
          <a:xfrm>
            <a:off x="720000" y="23366"/>
            <a:ext cx="77040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>
              <a:buClr>
                <a:srgbClr val="000000"/>
              </a:buClr>
            </a:pP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3</a:t>
            </a:r>
            <a:r>
              <a:rPr lang="vi-VN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.</a:t>
            </a: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4</a:t>
            </a:r>
            <a:r>
              <a:rPr lang="vi-VN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Cơ sở dữ liệu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1C9ABF9-4941-B4AE-7743-83D7C2BD11F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3821" y="794906"/>
            <a:ext cx="4132220" cy="420932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20952815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p52"/>
          <p:cNvSpPr/>
          <p:nvPr/>
        </p:nvSpPr>
        <p:spPr>
          <a:xfrm>
            <a:off x="1353600" y="1069750"/>
            <a:ext cx="6436800" cy="3003900"/>
          </a:xfrm>
          <a:prstGeom prst="roundRect">
            <a:avLst>
              <a:gd name="adj" fmla="val 4688"/>
            </a:avLst>
          </a:prstGeom>
          <a:solidFill>
            <a:schemeClr val="accen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2" name="Google Shape;802;p52"/>
          <p:cNvSpPr/>
          <p:nvPr/>
        </p:nvSpPr>
        <p:spPr>
          <a:xfrm>
            <a:off x="1719190" y="1309626"/>
            <a:ext cx="5719742" cy="831953"/>
          </a:xfrm>
          <a:prstGeom prst="rect">
            <a:avLst/>
          </a:prstGeom>
        </p:spPr>
        <p:txBody>
          <a:bodyPr>
            <a:prstTxWarp prst="textPlain">
              <a:avLst>
                <a:gd name="adj" fmla="val 49823"/>
              </a:avLst>
            </a:prstTxWarp>
          </a:bodyPr>
          <a:lstStyle/>
          <a:p>
            <a:pPr lvl="0" algn="ctr"/>
            <a:r>
              <a:rPr lang="vi-VN" b="1" i="0" dirty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accent3"/>
                </a:solidFill>
                <a:latin typeface="+mj-lt"/>
              </a:rPr>
              <a:t>4. Xây dựng ứng dụng</a:t>
            </a:r>
            <a:endParaRPr b="1" i="0" dirty="0"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  <a:solidFill>
                <a:schemeClr val="accent3"/>
              </a:solidFill>
              <a:latin typeface="+mj-lt"/>
            </a:endParaRPr>
          </a:p>
        </p:txBody>
      </p:sp>
      <p:grpSp>
        <p:nvGrpSpPr>
          <p:cNvPr id="803" name="Google Shape;803;p52"/>
          <p:cNvGrpSpPr/>
          <p:nvPr/>
        </p:nvGrpSpPr>
        <p:grpSpPr>
          <a:xfrm>
            <a:off x="1639703" y="678075"/>
            <a:ext cx="5864593" cy="3787373"/>
            <a:chOff x="1438200" y="702550"/>
            <a:chExt cx="6267600" cy="3738400"/>
          </a:xfrm>
        </p:grpSpPr>
        <p:cxnSp>
          <p:nvCxnSpPr>
            <p:cNvPr id="804" name="Google Shape;804;p52"/>
            <p:cNvCxnSpPr/>
            <p:nvPr/>
          </p:nvCxnSpPr>
          <p:spPr>
            <a:xfrm>
              <a:off x="1438200" y="4440950"/>
              <a:ext cx="6267600" cy="0"/>
            </a:xfrm>
            <a:prstGeom prst="straightConnector1">
              <a:avLst/>
            </a:pr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5" name="Google Shape;805;p52"/>
            <p:cNvCxnSpPr/>
            <p:nvPr/>
          </p:nvCxnSpPr>
          <p:spPr>
            <a:xfrm>
              <a:off x="1438200" y="702550"/>
              <a:ext cx="6267600" cy="0"/>
            </a:xfrm>
            <a:prstGeom prst="straightConnector1">
              <a:avLst/>
            </a:pr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06" name="Google Shape;806;p52"/>
          <p:cNvGrpSpPr/>
          <p:nvPr/>
        </p:nvGrpSpPr>
        <p:grpSpPr>
          <a:xfrm>
            <a:off x="666494" y="3799337"/>
            <a:ext cx="602100" cy="666100"/>
            <a:chOff x="1820650" y="1393100"/>
            <a:chExt cx="602100" cy="666100"/>
          </a:xfrm>
        </p:grpSpPr>
        <p:sp>
          <p:nvSpPr>
            <p:cNvPr id="807" name="Google Shape;807;p52"/>
            <p:cNvSpPr/>
            <p:nvPr/>
          </p:nvSpPr>
          <p:spPr>
            <a:xfrm>
              <a:off x="1820650" y="1393100"/>
              <a:ext cx="602100" cy="666100"/>
            </a:xfrm>
            <a:custGeom>
              <a:avLst/>
              <a:gdLst/>
              <a:ahLst/>
              <a:cxnLst/>
              <a:rect l="l" t="t" r="r" b="b"/>
              <a:pathLst>
                <a:path w="24084" h="26644" extrusionOk="0">
                  <a:moveTo>
                    <a:pt x="11909" y="1"/>
                  </a:moveTo>
                  <a:cubicBezTo>
                    <a:pt x="4637" y="1"/>
                    <a:pt x="0" y="7773"/>
                    <a:pt x="3469" y="14211"/>
                  </a:cubicBezTo>
                  <a:cubicBezTo>
                    <a:pt x="4003" y="15378"/>
                    <a:pt x="9207" y="24285"/>
                    <a:pt x="10641" y="25886"/>
                  </a:cubicBezTo>
                  <a:cubicBezTo>
                    <a:pt x="11138" y="26428"/>
                    <a:pt x="11614" y="26644"/>
                    <a:pt x="12052" y="26644"/>
                  </a:cubicBezTo>
                  <a:cubicBezTo>
                    <a:pt x="12584" y="26644"/>
                    <a:pt x="13059" y="26325"/>
                    <a:pt x="13443" y="25886"/>
                  </a:cubicBezTo>
                  <a:cubicBezTo>
                    <a:pt x="14844" y="24285"/>
                    <a:pt x="20114" y="15378"/>
                    <a:pt x="20615" y="14211"/>
                  </a:cubicBezTo>
                  <a:cubicBezTo>
                    <a:pt x="24084" y="7773"/>
                    <a:pt x="19447" y="1"/>
                    <a:pt x="12142" y="1"/>
                  </a:cubicBezTo>
                  <a:close/>
                </a:path>
              </a:pathLst>
            </a:custGeom>
            <a:solidFill>
              <a:schemeClr val="lt2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52"/>
            <p:cNvSpPr/>
            <p:nvPr/>
          </p:nvSpPr>
          <p:spPr>
            <a:xfrm>
              <a:off x="1919875" y="1484850"/>
              <a:ext cx="346950" cy="297125"/>
            </a:xfrm>
            <a:custGeom>
              <a:avLst/>
              <a:gdLst/>
              <a:ahLst/>
              <a:cxnLst/>
              <a:rect l="l" t="t" r="r" b="b"/>
              <a:pathLst>
                <a:path w="13878" h="11885" extrusionOk="0">
                  <a:moveTo>
                    <a:pt x="7940" y="0"/>
                  </a:moveTo>
                  <a:cubicBezTo>
                    <a:pt x="2669" y="0"/>
                    <a:pt x="1" y="6405"/>
                    <a:pt x="3770" y="10141"/>
                  </a:cubicBezTo>
                  <a:cubicBezTo>
                    <a:pt x="4975" y="11346"/>
                    <a:pt x="6454" y="11884"/>
                    <a:pt x="7905" y="11884"/>
                  </a:cubicBezTo>
                  <a:cubicBezTo>
                    <a:pt x="10953" y="11884"/>
                    <a:pt x="13877" y="9508"/>
                    <a:pt x="13877" y="5938"/>
                  </a:cubicBezTo>
                  <a:cubicBezTo>
                    <a:pt x="13877" y="2669"/>
                    <a:pt x="11209" y="0"/>
                    <a:pt x="7940" y="0"/>
                  </a:cubicBezTo>
                  <a:close/>
                </a:path>
              </a:pathLst>
            </a:custGeom>
            <a:solidFill>
              <a:schemeClr val="accent3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9" name="Google Shape;809;p52"/>
          <p:cNvGrpSpPr/>
          <p:nvPr/>
        </p:nvGrpSpPr>
        <p:grpSpPr>
          <a:xfrm>
            <a:off x="7659104" y="678063"/>
            <a:ext cx="761406" cy="647721"/>
            <a:chOff x="3475975" y="624225"/>
            <a:chExt cx="737225" cy="627150"/>
          </a:xfrm>
        </p:grpSpPr>
        <p:sp>
          <p:nvSpPr>
            <p:cNvPr id="810" name="Google Shape;810;p52"/>
            <p:cNvSpPr/>
            <p:nvPr/>
          </p:nvSpPr>
          <p:spPr>
            <a:xfrm>
              <a:off x="3475975" y="624225"/>
              <a:ext cx="737225" cy="627150"/>
            </a:xfrm>
            <a:custGeom>
              <a:avLst/>
              <a:gdLst/>
              <a:ahLst/>
              <a:cxnLst/>
              <a:rect l="l" t="t" r="r" b="b"/>
              <a:pathLst>
                <a:path w="29489" h="25086" extrusionOk="0">
                  <a:moveTo>
                    <a:pt x="2369" y="0"/>
                  </a:moveTo>
                  <a:cubicBezTo>
                    <a:pt x="1068" y="0"/>
                    <a:pt x="1" y="1068"/>
                    <a:pt x="1" y="2369"/>
                  </a:cubicBezTo>
                  <a:lnTo>
                    <a:pt x="1" y="14611"/>
                  </a:lnTo>
                  <a:cubicBezTo>
                    <a:pt x="1" y="15912"/>
                    <a:pt x="1068" y="16979"/>
                    <a:pt x="2369" y="16979"/>
                  </a:cubicBezTo>
                  <a:lnTo>
                    <a:pt x="11276" y="16979"/>
                  </a:lnTo>
                  <a:lnTo>
                    <a:pt x="9274" y="25085"/>
                  </a:lnTo>
                  <a:lnTo>
                    <a:pt x="19115" y="16979"/>
                  </a:lnTo>
                  <a:lnTo>
                    <a:pt x="27120" y="16979"/>
                  </a:lnTo>
                  <a:cubicBezTo>
                    <a:pt x="28421" y="16979"/>
                    <a:pt x="29489" y="15912"/>
                    <a:pt x="29489" y="14611"/>
                  </a:cubicBezTo>
                  <a:lnTo>
                    <a:pt x="29489" y="2369"/>
                  </a:lnTo>
                  <a:cubicBezTo>
                    <a:pt x="29489" y="1068"/>
                    <a:pt x="28421" y="0"/>
                    <a:pt x="27120" y="0"/>
                  </a:cubicBezTo>
                  <a:close/>
                </a:path>
              </a:pathLst>
            </a:custGeom>
            <a:solidFill>
              <a:schemeClr val="lt2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52"/>
            <p:cNvSpPr/>
            <p:nvPr/>
          </p:nvSpPr>
          <p:spPr>
            <a:xfrm>
              <a:off x="3616925" y="801850"/>
              <a:ext cx="80075" cy="68625"/>
            </a:xfrm>
            <a:custGeom>
              <a:avLst/>
              <a:gdLst/>
              <a:ahLst/>
              <a:cxnLst/>
              <a:rect l="l" t="t" r="r" b="b"/>
              <a:pathLst>
                <a:path w="3203" h="2745" extrusionOk="0">
                  <a:moveTo>
                    <a:pt x="1835" y="0"/>
                  </a:moveTo>
                  <a:cubicBezTo>
                    <a:pt x="601" y="0"/>
                    <a:pt x="0" y="1502"/>
                    <a:pt x="868" y="2335"/>
                  </a:cubicBezTo>
                  <a:cubicBezTo>
                    <a:pt x="1150" y="2618"/>
                    <a:pt x="1496" y="2745"/>
                    <a:pt x="1834" y="2745"/>
                  </a:cubicBezTo>
                  <a:cubicBezTo>
                    <a:pt x="2535" y="2745"/>
                    <a:pt x="3203" y="2201"/>
                    <a:pt x="3203" y="1368"/>
                  </a:cubicBezTo>
                  <a:cubicBezTo>
                    <a:pt x="3203" y="634"/>
                    <a:pt x="2602" y="0"/>
                    <a:pt x="1835" y="0"/>
                  </a:cubicBezTo>
                  <a:close/>
                </a:path>
              </a:pathLst>
            </a:custGeom>
            <a:solidFill>
              <a:schemeClr val="accent3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52"/>
            <p:cNvSpPr/>
            <p:nvPr/>
          </p:nvSpPr>
          <p:spPr>
            <a:xfrm>
              <a:off x="3798725" y="801850"/>
              <a:ext cx="80075" cy="68625"/>
            </a:xfrm>
            <a:custGeom>
              <a:avLst/>
              <a:gdLst/>
              <a:ahLst/>
              <a:cxnLst/>
              <a:rect l="l" t="t" r="r" b="b"/>
              <a:pathLst>
                <a:path w="3203" h="2745" extrusionOk="0">
                  <a:moveTo>
                    <a:pt x="1835" y="0"/>
                  </a:moveTo>
                  <a:cubicBezTo>
                    <a:pt x="601" y="0"/>
                    <a:pt x="0" y="1502"/>
                    <a:pt x="867" y="2335"/>
                  </a:cubicBezTo>
                  <a:cubicBezTo>
                    <a:pt x="1150" y="2618"/>
                    <a:pt x="1496" y="2745"/>
                    <a:pt x="1834" y="2745"/>
                  </a:cubicBezTo>
                  <a:cubicBezTo>
                    <a:pt x="2535" y="2745"/>
                    <a:pt x="3202" y="2201"/>
                    <a:pt x="3202" y="1368"/>
                  </a:cubicBezTo>
                  <a:cubicBezTo>
                    <a:pt x="3202" y="634"/>
                    <a:pt x="2602" y="0"/>
                    <a:pt x="1835" y="0"/>
                  </a:cubicBezTo>
                  <a:close/>
                </a:path>
              </a:pathLst>
            </a:custGeom>
            <a:solidFill>
              <a:schemeClr val="accent3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52"/>
            <p:cNvSpPr/>
            <p:nvPr/>
          </p:nvSpPr>
          <p:spPr>
            <a:xfrm>
              <a:off x="3980525" y="801850"/>
              <a:ext cx="80075" cy="68625"/>
            </a:xfrm>
            <a:custGeom>
              <a:avLst/>
              <a:gdLst/>
              <a:ahLst/>
              <a:cxnLst/>
              <a:rect l="l" t="t" r="r" b="b"/>
              <a:pathLst>
                <a:path w="3203" h="2745" extrusionOk="0">
                  <a:moveTo>
                    <a:pt x="1835" y="0"/>
                  </a:moveTo>
                  <a:cubicBezTo>
                    <a:pt x="600" y="0"/>
                    <a:pt x="0" y="1502"/>
                    <a:pt x="867" y="2335"/>
                  </a:cubicBezTo>
                  <a:cubicBezTo>
                    <a:pt x="1139" y="2618"/>
                    <a:pt x="1481" y="2745"/>
                    <a:pt x="1819" y="2745"/>
                  </a:cubicBezTo>
                  <a:cubicBezTo>
                    <a:pt x="2520" y="2745"/>
                    <a:pt x="3202" y="2201"/>
                    <a:pt x="3202" y="1368"/>
                  </a:cubicBezTo>
                  <a:cubicBezTo>
                    <a:pt x="3202" y="634"/>
                    <a:pt x="2569" y="0"/>
                    <a:pt x="1835" y="0"/>
                  </a:cubicBezTo>
                  <a:close/>
                </a:path>
              </a:pathLst>
            </a:custGeom>
            <a:solidFill>
              <a:schemeClr val="accent3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14" name="Google Shape;814;p52"/>
          <p:cNvSpPr/>
          <p:nvPr/>
        </p:nvSpPr>
        <p:spPr>
          <a:xfrm>
            <a:off x="854119" y="1612178"/>
            <a:ext cx="226850" cy="226850"/>
          </a:xfrm>
          <a:custGeom>
            <a:avLst/>
            <a:gdLst/>
            <a:ahLst/>
            <a:cxnLst/>
            <a:rect l="l" t="t" r="r" b="b"/>
            <a:pathLst>
              <a:path w="9074" h="9074" extrusionOk="0">
                <a:moveTo>
                  <a:pt x="3970" y="0"/>
                </a:moveTo>
                <a:cubicBezTo>
                  <a:pt x="3469" y="0"/>
                  <a:pt x="3069" y="401"/>
                  <a:pt x="3036" y="901"/>
                </a:cubicBezTo>
                <a:lnTo>
                  <a:pt x="3036" y="3036"/>
                </a:lnTo>
                <a:lnTo>
                  <a:pt x="934" y="3036"/>
                </a:lnTo>
                <a:cubicBezTo>
                  <a:pt x="434" y="3036"/>
                  <a:pt x="0" y="3436"/>
                  <a:pt x="33" y="3970"/>
                </a:cubicBezTo>
                <a:lnTo>
                  <a:pt x="33" y="5137"/>
                </a:lnTo>
                <a:cubicBezTo>
                  <a:pt x="0" y="5638"/>
                  <a:pt x="434" y="6038"/>
                  <a:pt x="934" y="6038"/>
                </a:cubicBezTo>
                <a:lnTo>
                  <a:pt x="3069" y="6038"/>
                </a:lnTo>
                <a:lnTo>
                  <a:pt x="3069" y="8173"/>
                </a:lnTo>
                <a:cubicBezTo>
                  <a:pt x="3069" y="8673"/>
                  <a:pt x="3469" y="9074"/>
                  <a:pt x="3970" y="9074"/>
                </a:cubicBezTo>
                <a:lnTo>
                  <a:pt x="5137" y="9074"/>
                </a:lnTo>
                <a:cubicBezTo>
                  <a:pt x="5637" y="9074"/>
                  <a:pt x="6038" y="8673"/>
                  <a:pt x="6038" y="8173"/>
                </a:cubicBezTo>
                <a:lnTo>
                  <a:pt x="6038" y="6038"/>
                </a:lnTo>
                <a:lnTo>
                  <a:pt x="8173" y="6038"/>
                </a:lnTo>
                <a:cubicBezTo>
                  <a:pt x="8673" y="6038"/>
                  <a:pt x="9073" y="5638"/>
                  <a:pt x="9073" y="5137"/>
                </a:cubicBezTo>
                <a:lnTo>
                  <a:pt x="9073" y="3970"/>
                </a:lnTo>
                <a:cubicBezTo>
                  <a:pt x="9073" y="3436"/>
                  <a:pt x="8673" y="3036"/>
                  <a:pt x="8173" y="3036"/>
                </a:cubicBezTo>
                <a:lnTo>
                  <a:pt x="6038" y="3036"/>
                </a:lnTo>
                <a:lnTo>
                  <a:pt x="6038" y="901"/>
                </a:lnTo>
                <a:cubicBezTo>
                  <a:pt x="6038" y="401"/>
                  <a:pt x="5637" y="0"/>
                  <a:pt x="5137" y="0"/>
                </a:cubicBezTo>
                <a:close/>
              </a:path>
            </a:pathLst>
          </a:custGeom>
          <a:solidFill>
            <a:schemeClr val="lt2"/>
          </a:solidFill>
          <a:ln w="19050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5" name="Google Shape;815;p52"/>
          <p:cNvSpPr/>
          <p:nvPr/>
        </p:nvSpPr>
        <p:spPr>
          <a:xfrm>
            <a:off x="8001010" y="1668916"/>
            <a:ext cx="310250" cy="311075"/>
          </a:xfrm>
          <a:custGeom>
            <a:avLst/>
            <a:gdLst/>
            <a:ahLst/>
            <a:cxnLst/>
            <a:rect l="l" t="t" r="r" b="b"/>
            <a:pathLst>
              <a:path w="12410" h="12443" extrusionOk="0">
                <a:moveTo>
                  <a:pt x="6210" y="4212"/>
                </a:moveTo>
                <a:cubicBezTo>
                  <a:pt x="7245" y="4212"/>
                  <a:pt x="8240" y="5018"/>
                  <a:pt x="8240" y="6238"/>
                </a:cubicBezTo>
                <a:cubicBezTo>
                  <a:pt x="8240" y="7339"/>
                  <a:pt x="7339" y="8240"/>
                  <a:pt x="6205" y="8240"/>
                </a:cubicBezTo>
                <a:cubicBezTo>
                  <a:pt x="4404" y="8240"/>
                  <a:pt x="3503" y="6071"/>
                  <a:pt x="4804" y="4804"/>
                </a:cubicBezTo>
                <a:cubicBezTo>
                  <a:pt x="5213" y="4395"/>
                  <a:pt x="5716" y="4212"/>
                  <a:pt x="6210" y="4212"/>
                </a:cubicBezTo>
                <a:close/>
                <a:moveTo>
                  <a:pt x="5738" y="0"/>
                </a:moveTo>
                <a:cubicBezTo>
                  <a:pt x="5471" y="0"/>
                  <a:pt x="5271" y="201"/>
                  <a:pt x="5238" y="467"/>
                </a:cubicBezTo>
                <a:lnTo>
                  <a:pt x="5137" y="2235"/>
                </a:lnTo>
                <a:cubicBezTo>
                  <a:pt x="4804" y="2302"/>
                  <a:pt x="4437" y="2436"/>
                  <a:pt x="4137" y="2636"/>
                </a:cubicBezTo>
                <a:lnTo>
                  <a:pt x="2836" y="1468"/>
                </a:lnTo>
                <a:cubicBezTo>
                  <a:pt x="2736" y="1385"/>
                  <a:pt x="2619" y="1343"/>
                  <a:pt x="2502" y="1343"/>
                </a:cubicBezTo>
                <a:cubicBezTo>
                  <a:pt x="2386" y="1343"/>
                  <a:pt x="2269" y="1385"/>
                  <a:pt x="2169" y="1468"/>
                </a:cubicBezTo>
                <a:lnTo>
                  <a:pt x="1468" y="2169"/>
                </a:lnTo>
                <a:cubicBezTo>
                  <a:pt x="1301" y="2369"/>
                  <a:pt x="1268" y="2636"/>
                  <a:pt x="1435" y="2836"/>
                </a:cubicBezTo>
                <a:lnTo>
                  <a:pt x="2636" y="4137"/>
                </a:lnTo>
                <a:cubicBezTo>
                  <a:pt x="2436" y="4470"/>
                  <a:pt x="2302" y="4804"/>
                  <a:pt x="2202" y="5137"/>
                </a:cubicBezTo>
                <a:lnTo>
                  <a:pt x="467" y="5238"/>
                </a:lnTo>
                <a:cubicBezTo>
                  <a:pt x="201" y="5271"/>
                  <a:pt x="0" y="5471"/>
                  <a:pt x="0" y="5738"/>
                </a:cubicBezTo>
                <a:lnTo>
                  <a:pt x="0" y="6705"/>
                </a:lnTo>
                <a:cubicBezTo>
                  <a:pt x="0" y="6972"/>
                  <a:pt x="201" y="7172"/>
                  <a:pt x="467" y="7206"/>
                </a:cubicBezTo>
                <a:lnTo>
                  <a:pt x="2202" y="7306"/>
                </a:lnTo>
                <a:cubicBezTo>
                  <a:pt x="2302" y="7639"/>
                  <a:pt x="2436" y="7973"/>
                  <a:pt x="2636" y="8306"/>
                </a:cubicBezTo>
                <a:lnTo>
                  <a:pt x="1468" y="9607"/>
                </a:lnTo>
                <a:cubicBezTo>
                  <a:pt x="1301" y="9807"/>
                  <a:pt x="1301" y="10074"/>
                  <a:pt x="1468" y="10274"/>
                </a:cubicBezTo>
                <a:lnTo>
                  <a:pt x="2169" y="10975"/>
                </a:lnTo>
                <a:cubicBezTo>
                  <a:pt x="2274" y="11063"/>
                  <a:pt x="2408" y="11105"/>
                  <a:pt x="2540" y="11105"/>
                </a:cubicBezTo>
                <a:cubicBezTo>
                  <a:pt x="2658" y="11105"/>
                  <a:pt x="2775" y="11071"/>
                  <a:pt x="2869" y="11008"/>
                </a:cubicBezTo>
                <a:lnTo>
                  <a:pt x="4137" y="9807"/>
                </a:lnTo>
                <a:cubicBezTo>
                  <a:pt x="4470" y="10008"/>
                  <a:pt x="4804" y="10141"/>
                  <a:pt x="5171" y="10241"/>
                </a:cubicBezTo>
                <a:lnTo>
                  <a:pt x="5238" y="11976"/>
                </a:lnTo>
                <a:cubicBezTo>
                  <a:pt x="5271" y="12243"/>
                  <a:pt x="5471" y="12443"/>
                  <a:pt x="5738" y="12443"/>
                </a:cubicBezTo>
                <a:lnTo>
                  <a:pt x="6705" y="12443"/>
                </a:lnTo>
                <a:cubicBezTo>
                  <a:pt x="6972" y="12443"/>
                  <a:pt x="7172" y="12243"/>
                  <a:pt x="7206" y="12009"/>
                </a:cubicBezTo>
                <a:lnTo>
                  <a:pt x="7272" y="10241"/>
                </a:lnTo>
                <a:cubicBezTo>
                  <a:pt x="7639" y="10141"/>
                  <a:pt x="7973" y="10008"/>
                  <a:pt x="8306" y="9807"/>
                </a:cubicBezTo>
                <a:lnTo>
                  <a:pt x="9607" y="11008"/>
                </a:lnTo>
                <a:cubicBezTo>
                  <a:pt x="9682" y="11083"/>
                  <a:pt x="9785" y="11118"/>
                  <a:pt x="9893" y="11118"/>
                </a:cubicBezTo>
                <a:cubicBezTo>
                  <a:pt x="10024" y="11118"/>
                  <a:pt x="10164" y="11067"/>
                  <a:pt x="10274" y="10975"/>
                </a:cubicBezTo>
                <a:lnTo>
                  <a:pt x="10975" y="10274"/>
                </a:lnTo>
                <a:cubicBezTo>
                  <a:pt x="11142" y="10108"/>
                  <a:pt x="11142" y="9807"/>
                  <a:pt x="10975" y="9607"/>
                </a:cubicBezTo>
                <a:lnTo>
                  <a:pt x="9807" y="8306"/>
                </a:lnTo>
                <a:cubicBezTo>
                  <a:pt x="9974" y="7973"/>
                  <a:pt x="10108" y="7639"/>
                  <a:pt x="10208" y="7306"/>
                </a:cubicBezTo>
                <a:lnTo>
                  <a:pt x="11976" y="7206"/>
                </a:lnTo>
                <a:cubicBezTo>
                  <a:pt x="12209" y="7172"/>
                  <a:pt x="12409" y="6972"/>
                  <a:pt x="12409" y="6705"/>
                </a:cubicBezTo>
                <a:lnTo>
                  <a:pt x="12409" y="5738"/>
                </a:lnTo>
                <a:cubicBezTo>
                  <a:pt x="12409" y="5471"/>
                  <a:pt x="12243" y="5271"/>
                  <a:pt x="11976" y="5238"/>
                </a:cubicBezTo>
                <a:lnTo>
                  <a:pt x="10208" y="5137"/>
                </a:lnTo>
                <a:cubicBezTo>
                  <a:pt x="10141" y="4804"/>
                  <a:pt x="10008" y="4470"/>
                  <a:pt x="9807" y="4137"/>
                </a:cubicBezTo>
                <a:lnTo>
                  <a:pt x="10975" y="2836"/>
                </a:lnTo>
                <a:cubicBezTo>
                  <a:pt x="11142" y="2636"/>
                  <a:pt x="11142" y="2369"/>
                  <a:pt x="10975" y="2169"/>
                </a:cubicBezTo>
                <a:lnTo>
                  <a:pt x="10274" y="1468"/>
                </a:lnTo>
                <a:cubicBezTo>
                  <a:pt x="10174" y="1385"/>
                  <a:pt x="10049" y="1343"/>
                  <a:pt x="9928" y="1343"/>
                </a:cubicBezTo>
                <a:cubicBezTo>
                  <a:pt x="9807" y="1343"/>
                  <a:pt x="9691" y="1385"/>
                  <a:pt x="9607" y="1468"/>
                </a:cubicBezTo>
                <a:lnTo>
                  <a:pt x="8273" y="2636"/>
                </a:lnTo>
                <a:cubicBezTo>
                  <a:pt x="7973" y="2436"/>
                  <a:pt x="7639" y="2302"/>
                  <a:pt x="7272" y="2235"/>
                </a:cubicBezTo>
                <a:lnTo>
                  <a:pt x="7206" y="467"/>
                </a:lnTo>
                <a:cubicBezTo>
                  <a:pt x="7172" y="201"/>
                  <a:pt x="6972" y="0"/>
                  <a:pt x="6705" y="0"/>
                </a:cubicBezTo>
                <a:close/>
              </a:path>
            </a:pathLst>
          </a:custGeom>
          <a:solidFill>
            <a:schemeClr val="accent2"/>
          </a:solidFill>
          <a:ln w="19050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6" name="Google Shape;816;p52"/>
          <p:cNvSpPr/>
          <p:nvPr/>
        </p:nvSpPr>
        <p:spPr>
          <a:xfrm>
            <a:off x="819931" y="3203807"/>
            <a:ext cx="295225" cy="246175"/>
          </a:xfrm>
          <a:custGeom>
            <a:avLst/>
            <a:gdLst/>
            <a:ahLst/>
            <a:cxnLst/>
            <a:rect l="l" t="t" r="r" b="b"/>
            <a:pathLst>
              <a:path w="11809" h="9847" extrusionOk="0">
                <a:moveTo>
                  <a:pt x="2797" y="1"/>
                </a:moveTo>
                <a:cubicBezTo>
                  <a:pt x="1322" y="1"/>
                  <a:pt x="1" y="1204"/>
                  <a:pt x="468" y="3538"/>
                </a:cubicBezTo>
                <a:cubicBezTo>
                  <a:pt x="868" y="5673"/>
                  <a:pt x="2969" y="8175"/>
                  <a:pt x="5304" y="9576"/>
                </a:cubicBezTo>
                <a:cubicBezTo>
                  <a:pt x="5598" y="9755"/>
                  <a:pt x="5748" y="9847"/>
                  <a:pt x="5903" y="9847"/>
                </a:cubicBezTo>
                <a:cubicBezTo>
                  <a:pt x="6064" y="9847"/>
                  <a:pt x="6231" y="9747"/>
                  <a:pt x="6572" y="9542"/>
                </a:cubicBezTo>
                <a:cubicBezTo>
                  <a:pt x="8907" y="8108"/>
                  <a:pt x="10942" y="5639"/>
                  <a:pt x="11342" y="3538"/>
                </a:cubicBezTo>
                <a:cubicBezTo>
                  <a:pt x="11809" y="1204"/>
                  <a:pt x="10488" y="1"/>
                  <a:pt x="9013" y="1"/>
                </a:cubicBezTo>
                <a:cubicBezTo>
                  <a:pt x="7747" y="1"/>
                  <a:pt x="6367" y="886"/>
                  <a:pt x="5905" y="2704"/>
                </a:cubicBezTo>
                <a:cubicBezTo>
                  <a:pt x="5443" y="886"/>
                  <a:pt x="4063" y="1"/>
                  <a:pt x="2797" y="1"/>
                </a:cubicBezTo>
                <a:close/>
              </a:path>
            </a:pathLst>
          </a:custGeom>
          <a:solidFill>
            <a:schemeClr val="accent2"/>
          </a:solidFill>
          <a:ln w="19050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17" name="Google Shape;817;p52"/>
          <p:cNvGrpSpPr/>
          <p:nvPr/>
        </p:nvGrpSpPr>
        <p:grpSpPr>
          <a:xfrm>
            <a:off x="697487" y="2188383"/>
            <a:ext cx="500699" cy="666069"/>
            <a:chOff x="4863650" y="3815375"/>
            <a:chExt cx="624625" cy="830925"/>
          </a:xfrm>
        </p:grpSpPr>
        <p:sp>
          <p:nvSpPr>
            <p:cNvPr id="818" name="Google Shape;818;p52"/>
            <p:cNvSpPr/>
            <p:nvPr/>
          </p:nvSpPr>
          <p:spPr>
            <a:xfrm>
              <a:off x="5086300" y="4421100"/>
              <a:ext cx="236875" cy="180150"/>
            </a:xfrm>
            <a:custGeom>
              <a:avLst/>
              <a:gdLst/>
              <a:ahLst/>
              <a:cxnLst/>
              <a:rect l="l" t="t" r="r" b="b"/>
              <a:pathLst>
                <a:path w="9475" h="7206" extrusionOk="0">
                  <a:moveTo>
                    <a:pt x="835" y="1"/>
                  </a:moveTo>
                  <a:cubicBezTo>
                    <a:pt x="301" y="468"/>
                    <a:pt x="1" y="1102"/>
                    <a:pt x="34" y="1802"/>
                  </a:cubicBezTo>
                  <a:lnTo>
                    <a:pt x="34" y="4871"/>
                  </a:lnTo>
                  <a:cubicBezTo>
                    <a:pt x="34" y="6172"/>
                    <a:pt x="1068" y="7206"/>
                    <a:pt x="2369" y="7206"/>
                  </a:cubicBezTo>
                  <a:lnTo>
                    <a:pt x="7106" y="7206"/>
                  </a:lnTo>
                  <a:cubicBezTo>
                    <a:pt x="8407" y="7206"/>
                    <a:pt x="9474" y="6172"/>
                    <a:pt x="9474" y="4871"/>
                  </a:cubicBezTo>
                  <a:lnTo>
                    <a:pt x="9474" y="1802"/>
                  </a:lnTo>
                  <a:cubicBezTo>
                    <a:pt x="9474" y="1102"/>
                    <a:pt x="9174" y="468"/>
                    <a:pt x="8673" y="1"/>
                  </a:cubicBezTo>
                  <a:close/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52"/>
            <p:cNvSpPr/>
            <p:nvPr/>
          </p:nvSpPr>
          <p:spPr>
            <a:xfrm>
              <a:off x="5163850" y="4601225"/>
              <a:ext cx="81750" cy="45075"/>
            </a:xfrm>
            <a:custGeom>
              <a:avLst/>
              <a:gdLst/>
              <a:ahLst/>
              <a:cxnLst/>
              <a:rect l="l" t="t" r="r" b="b"/>
              <a:pathLst>
                <a:path w="3270" h="1803" extrusionOk="0">
                  <a:moveTo>
                    <a:pt x="1" y="1"/>
                  </a:moveTo>
                  <a:lnTo>
                    <a:pt x="1" y="735"/>
                  </a:lnTo>
                  <a:cubicBezTo>
                    <a:pt x="1" y="1335"/>
                    <a:pt x="468" y="1802"/>
                    <a:pt x="1068" y="1802"/>
                  </a:cubicBezTo>
                  <a:lnTo>
                    <a:pt x="2236" y="1802"/>
                  </a:lnTo>
                  <a:cubicBezTo>
                    <a:pt x="2803" y="1802"/>
                    <a:pt x="3270" y="1335"/>
                    <a:pt x="3270" y="735"/>
                  </a:cubicBezTo>
                  <a:lnTo>
                    <a:pt x="3270" y="1"/>
                  </a:lnTo>
                  <a:close/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52"/>
            <p:cNvSpPr/>
            <p:nvPr/>
          </p:nvSpPr>
          <p:spPr>
            <a:xfrm>
              <a:off x="5087125" y="4543700"/>
              <a:ext cx="236050" cy="25"/>
            </a:xfrm>
            <a:custGeom>
              <a:avLst/>
              <a:gdLst/>
              <a:ahLst/>
              <a:cxnLst/>
              <a:rect l="l" t="t" r="r" b="b"/>
              <a:pathLst>
                <a:path w="9442" h="1" extrusionOk="0">
                  <a:moveTo>
                    <a:pt x="1" y="0"/>
                  </a:moveTo>
                  <a:lnTo>
                    <a:pt x="9441" y="0"/>
                  </a:lnTo>
                </a:path>
              </a:pathLst>
            </a:custGeom>
            <a:solidFill>
              <a:srgbClr val="FBF3D0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52"/>
            <p:cNvSpPr/>
            <p:nvPr/>
          </p:nvSpPr>
          <p:spPr>
            <a:xfrm>
              <a:off x="5087125" y="4543700"/>
              <a:ext cx="236050" cy="25"/>
            </a:xfrm>
            <a:custGeom>
              <a:avLst/>
              <a:gdLst/>
              <a:ahLst/>
              <a:cxnLst/>
              <a:rect l="l" t="t" r="r" b="b"/>
              <a:pathLst>
                <a:path w="9442" h="1" fill="none" extrusionOk="0">
                  <a:moveTo>
                    <a:pt x="1" y="0"/>
                  </a:moveTo>
                  <a:lnTo>
                    <a:pt x="9441" y="0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52"/>
            <p:cNvSpPr/>
            <p:nvPr/>
          </p:nvSpPr>
          <p:spPr>
            <a:xfrm>
              <a:off x="5087125" y="4490325"/>
              <a:ext cx="236050" cy="25"/>
            </a:xfrm>
            <a:custGeom>
              <a:avLst/>
              <a:gdLst/>
              <a:ahLst/>
              <a:cxnLst/>
              <a:rect l="l" t="t" r="r" b="b"/>
              <a:pathLst>
                <a:path w="9442" h="1" extrusionOk="0">
                  <a:moveTo>
                    <a:pt x="1" y="0"/>
                  </a:moveTo>
                  <a:lnTo>
                    <a:pt x="9441" y="0"/>
                  </a:lnTo>
                </a:path>
              </a:pathLst>
            </a:custGeom>
            <a:solidFill>
              <a:srgbClr val="FBF3D0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52"/>
            <p:cNvSpPr/>
            <p:nvPr/>
          </p:nvSpPr>
          <p:spPr>
            <a:xfrm>
              <a:off x="5087125" y="4490325"/>
              <a:ext cx="236050" cy="25"/>
            </a:xfrm>
            <a:custGeom>
              <a:avLst/>
              <a:gdLst/>
              <a:ahLst/>
              <a:cxnLst/>
              <a:rect l="l" t="t" r="r" b="b"/>
              <a:pathLst>
                <a:path w="9442" h="1" fill="none" extrusionOk="0">
                  <a:moveTo>
                    <a:pt x="1" y="0"/>
                  </a:moveTo>
                  <a:lnTo>
                    <a:pt x="9441" y="0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52"/>
            <p:cNvSpPr/>
            <p:nvPr/>
          </p:nvSpPr>
          <p:spPr>
            <a:xfrm>
              <a:off x="4863650" y="3815375"/>
              <a:ext cx="624625" cy="620775"/>
            </a:xfrm>
            <a:custGeom>
              <a:avLst/>
              <a:gdLst/>
              <a:ahLst/>
              <a:cxnLst/>
              <a:rect l="l" t="t" r="r" b="b"/>
              <a:pathLst>
                <a:path w="24985" h="24831" extrusionOk="0">
                  <a:moveTo>
                    <a:pt x="13631" y="0"/>
                  </a:moveTo>
                  <a:cubicBezTo>
                    <a:pt x="11583" y="0"/>
                    <a:pt x="9483" y="567"/>
                    <a:pt x="7539" y="1814"/>
                  </a:cubicBezTo>
                  <a:cubicBezTo>
                    <a:pt x="0" y="6651"/>
                    <a:pt x="767" y="17892"/>
                    <a:pt x="8940" y="21628"/>
                  </a:cubicBezTo>
                  <a:lnTo>
                    <a:pt x="8940" y="22462"/>
                  </a:lnTo>
                  <a:cubicBezTo>
                    <a:pt x="8940" y="23763"/>
                    <a:pt x="9974" y="24830"/>
                    <a:pt x="11275" y="24830"/>
                  </a:cubicBezTo>
                  <a:lnTo>
                    <a:pt x="16012" y="24830"/>
                  </a:lnTo>
                  <a:cubicBezTo>
                    <a:pt x="17313" y="24830"/>
                    <a:pt x="18380" y="23763"/>
                    <a:pt x="18380" y="22462"/>
                  </a:cubicBezTo>
                  <a:lnTo>
                    <a:pt x="18380" y="21628"/>
                  </a:lnTo>
                  <a:cubicBezTo>
                    <a:pt x="22383" y="19793"/>
                    <a:pt x="24985" y="15757"/>
                    <a:pt x="24985" y="11354"/>
                  </a:cubicBezTo>
                  <a:cubicBezTo>
                    <a:pt x="24985" y="4694"/>
                    <a:pt x="19527" y="0"/>
                    <a:pt x="13631" y="0"/>
                  </a:cubicBezTo>
                  <a:close/>
                </a:path>
              </a:pathLst>
            </a:custGeom>
            <a:solidFill>
              <a:schemeClr val="dk2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5" name="Google Shape;825;p52"/>
          <p:cNvGrpSpPr/>
          <p:nvPr/>
        </p:nvGrpSpPr>
        <p:grpSpPr>
          <a:xfrm>
            <a:off x="7486242" y="3642162"/>
            <a:ext cx="965350" cy="823275"/>
            <a:chOff x="1481225" y="4240975"/>
            <a:chExt cx="965350" cy="823275"/>
          </a:xfrm>
        </p:grpSpPr>
        <p:sp>
          <p:nvSpPr>
            <p:cNvPr id="826" name="Google Shape;826;p52"/>
            <p:cNvSpPr/>
            <p:nvPr/>
          </p:nvSpPr>
          <p:spPr>
            <a:xfrm>
              <a:off x="2074975" y="4738825"/>
              <a:ext cx="371600" cy="325425"/>
            </a:xfrm>
            <a:custGeom>
              <a:avLst/>
              <a:gdLst/>
              <a:ahLst/>
              <a:cxnLst/>
              <a:rect l="l" t="t" r="r" b="b"/>
              <a:pathLst>
                <a:path w="14864" h="13017" extrusionOk="0">
                  <a:moveTo>
                    <a:pt x="2136" y="1"/>
                  </a:moveTo>
                  <a:lnTo>
                    <a:pt x="1" y="2169"/>
                  </a:lnTo>
                  <a:cubicBezTo>
                    <a:pt x="1168" y="4871"/>
                    <a:pt x="2703" y="7440"/>
                    <a:pt x="4504" y="9808"/>
                  </a:cubicBezTo>
                  <a:cubicBezTo>
                    <a:pt x="6281" y="12102"/>
                    <a:pt x="8170" y="13016"/>
                    <a:pt x="9713" y="13016"/>
                  </a:cubicBezTo>
                  <a:cubicBezTo>
                    <a:pt x="13149" y="13016"/>
                    <a:pt x="14863" y="8475"/>
                    <a:pt x="9775" y="4537"/>
                  </a:cubicBezTo>
                  <a:cubicBezTo>
                    <a:pt x="7440" y="2703"/>
                    <a:pt x="4871" y="1202"/>
                    <a:pt x="2136" y="1"/>
                  </a:cubicBezTo>
                  <a:close/>
                </a:path>
              </a:pathLst>
            </a:custGeom>
            <a:solidFill>
              <a:schemeClr val="dk2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52"/>
            <p:cNvSpPr/>
            <p:nvPr/>
          </p:nvSpPr>
          <p:spPr>
            <a:xfrm>
              <a:off x="1979925" y="4644600"/>
              <a:ext cx="176800" cy="172850"/>
            </a:xfrm>
            <a:custGeom>
              <a:avLst/>
              <a:gdLst/>
              <a:ahLst/>
              <a:cxnLst/>
              <a:rect l="l" t="t" r="r" b="b"/>
              <a:pathLst>
                <a:path w="7072" h="6914" extrusionOk="0">
                  <a:moveTo>
                    <a:pt x="5437" y="1"/>
                  </a:moveTo>
                  <a:lnTo>
                    <a:pt x="0" y="5438"/>
                  </a:lnTo>
                  <a:lnTo>
                    <a:pt x="1034" y="6438"/>
                  </a:lnTo>
                  <a:cubicBezTo>
                    <a:pt x="1351" y="6755"/>
                    <a:pt x="1751" y="6914"/>
                    <a:pt x="2152" y="6914"/>
                  </a:cubicBezTo>
                  <a:cubicBezTo>
                    <a:pt x="2552" y="6914"/>
                    <a:pt x="2952" y="6755"/>
                    <a:pt x="3269" y="6438"/>
                  </a:cubicBezTo>
                  <a:lnTo>
                    <a:pt x="6472" y="3236"/>
                  </a:lnTo>
                  <a:cubicBezTo>
                    <a:pt x="7072" y="2636"/>
                    <a:pt x="7072" y="1635"/>
                    <a:pt x="6472" y="1035"/>
                  </a:cubicBezTo>
                  <a:lnTo>
                    <a:pt x="5437" y="1"/>
                  </a:lnTo>
                  <a:close/>
                </a:path>
              </a:pathLst>
            </a:custGeom>
            <a:solidFill>
              <a:schemeClr val="lt2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52"/>
            <p:cNvSpPr/>
            <p:nvPr/>
          </p:nvSpPr>
          <p:spPr>
            <a:xfrm>
              <a:off x="1481225" y="4240975"/>
              <a:ext cx="683850" cy="566275"/>
            </a:xfrm>
            <a:custGeom>
              <a:avLst/>
              <a:gdLst/>
              <a:ahLst/>
              <a:cxnLst/>
              <a:rect l="l" t="t" r="r" b="b"/>
              <a:pathLst>
                <a:path w="27354" h="22651" extrusionOk="0">
                  <a:moveTo>
                    <a:pt x="15132" y="1"/>
                  </a:moveTo>
                  <a:cubicBezTo>
                    <a:pt x="12234" y="1"/>
                    <a:pt x="9341" y="1101"/>
                    <a:pt x="7139" y="3303"/>
                  </a:cubicBezTo>
                  <a:cubicBezTo>
                    <a:pt x="1" y="10441"/>
                    <a:pt x="5038" y="22650"/>
                    <a:pt x="15145" y="22650"/>
                  </a:cubicBezTo>
                  <a:cubicBezTo>
                    <a:pt x="19715" y="22650"/>
                    <a:pt x="23851" y="19882"/>
                    <a:pt x="25619" y="15645"/>
                  </a:cubicBezTo>
                  <a:cubicBezTo>
                    <a:pt x="27354" y="11409"/>
                    <a:pt x="26386" y="6539"/>
                    <a:pt x="23151" y="3303"/>
                  </a:cubicBezTo>
                  <a:cubicBezTo>
                    <a:pt x="20932" y="1101"/>
                    <a:pt x="18030" y="1"/>
                    <a:pt x="15132" y="1"/>
                  </a:cubicBezTo>
                  <a:close/>
                </a:path>
              </a:pathLst>
            </a:custGeom>
            <a:solidFill>
              <a:schemeClr val="dk2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52"/>
            <p:cNvSpPr/>
            <p:nvPr/>
          </p:nvSpPr>
          <p:spPr>
            <a:xfrm>
              <a:off x="1596300" y="4326875"/>
              <a:ext cx="526250" cy="393650"/>
            </a:xfrm>
            <a:custGeom>
              <a:avLst/>
              <a:gdLst/>
              <a:ahLst/>
              <a:cxnLst/>
              <a:rect l="l" t="t" r="r" b="b"/>
              <a:pathLst>
                <a:path w="21050" h="15746" extrusionOk="0">
                  <a:moveTo>
                    <a:pt x="10529" y="0"/>
                  </a:moveTo>
                  <a:cubicBezTo>
                    <a:pt x="8515" y="0"/>
                    <a:pt x="6506" y="768"/>
                    <a:pt x="4971" y="2302"/>
                  </a:cubicBezTo>
                  <a:cubicBezTo>
                    <a:pt x="1" y="7272"/>
                    <a:pt x="3537" y="15745"/>
                    <a:pt x="10542" y="15745"/>
                  </a:cubicBezTo>
                  <a:cubicBezTo>
                    <a:pt x="17547" y="15745"/>
                    <a:pt x="21049" y="7272"/>
                    <a:pt x="16112" y="2302"/>
                  </a:cubicBezTo>
                  <a:cubicBezTo>
                    <a:pt x="14561" y="768"/>
                    <a:pt x="12543" y="0"/>
                    <a:pt x="10529" y="0"/>
                  </a:cubicBezTo>
                  <a:close/>
                </a:path>
              </a:pathLst>
            </a:custGeom>
            <a:solidFill>
              <a:schemeClr val="accent3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0" name="Google Shape;830;p52"/>
          <p:cNvGrpSpPr/>
          <p:nvPr/>
        </p:nvGrpSpPr>
        <p:grpSpPr>
          <a:xfrm>
            <a:off x="727312" y="678063"/>
            <a:ext cx="837300" cy="723250"/>
            <a:chOff x="5203050" y="2778050"/>
            <a:chExt cx="837300" cy="723250"/>
          </a:xfrm>
        </p:grpSpPr>
        <p:sp>
          <p:nvSpPr>
            <p:cNvPr id="831" name="Google Shape;831;p52"/>
            <p:cNvSpPr/>
            <p:nvPr/>
          </p:nvSpPr>
          <p:spPr>
            <a:xfrm>
              <a:off x="5203050" y="2778050"/>
              <a:ext cx="837300" cy="514375"/>
            </a:xfrm>
            <a:custGeom>
              <a:avLst/>
              <a:gdLst/>
              <a:ahLst/>
              <a:cxnLst/>
              <a:rect l="l" t="t" r="r" b="b"/>
              <a:pathLst>
                <a:path w="33492" h="20575" extrusionOk="0">
                  <a:moveTo>
                    <a:pt x="14195" y="0"/>
                  </a:moveTo>
                  <a:cubicBezTo>
                    <a:pt x="11003" y="0"/>
                    <a:pt x="8215" y="2192"/>
                    <a:pt x="7539" y="5346"/>
                  </a:cubicBezTo>
                  <a:cubicBezTo>
                    <a:pt x="6956" y="5148"/>
                    <a:pt x="6368" y="5054"/>
                    <a:pt x="5792" y="5054"/>
                  </a:cubicBezTo>
                  <a:cubicBezTo>
                    <a:pt x="3271" y="5054"/>
                    <a:pt x="996" y="6848"/>
                    <a:pt x="534" y="9483"/>
                  </a:cubicBezTo>
                  <a:cubicBezTo>
                    <a:pt x="1" y="12718"/>
                    <a:pt x="2502" y="15687"/>
                    <a:pt x="5805" y="15687"/>
                  </a:cubicBezTo>
                  <a:cubicBezTo>
                    <a:pt x="6172" y="15654"/>
                    <a:pt x="6539" y="15620"/>
                    <a:pt x="6906" y="15554"/>
                  </a:cubicBezTo>
                  <a:lnTo>
                    <a:pt x="6906" y="15887"/>
                  </a:lnTo>
                  <a:cubicBezTo>
                    <a:pt x="6906" y="18784"/>
                    <a:pt x="9249" y="20574"/>
                    <a:pt x="11635" y="20574"/>
                  </a:cubicBezTo>
                  <a:cubicBezTo>
                    <a:pt x="13067" y="20574"/>
                    <a:pt x="14515" y="19928"/>
                    <a:pt x="15478" y="18489"/>
                  </a:cubicBezTo>
                  <a:cubicBezTo>
                    <a:pt x="16191" y="19716"/>
                    <a:pt x="17363" y="20270"/>
                    <a:pt x="18526" y="20270"/>
                  </a:cubicBezTo>
                  <a:cubicBezTo>
                    <a:pt x="20302" y="20270"/>
                    <a:pt x="22056" y="18978"/>
                    <a:pt x="22116" y="16821"/>
                  </a:cubicBezTo>
                  <a:cubicBezTo>
                    <a:pt x="23241" y="17509"/>
                    <a:pt x="24467" y="17829"/>
                    <a:pt x="25670" y="17829"/>
                  </a:cubicBezTo>
                  <a:cubicBezTo>
                    <a:pt x="28606" y="17829"/>
                    <a:pt x="31405" y="15928"/>
                    <a:pt x="32257" y="12852"/>
                  </a:cubicBezTo>
                  <a:cubicBezTo>
                    <a:pt x="33491" y="8482"/>
                    <a:pt x="30222" y="4145"/>
                    <a:pt x="25686" y="4145"/>
                  </a:cubicBezTo>
                  <a:cubicBezTo>
                    <a:pt x="23918" y="4145"/>
                    <a:pt x="22183" y="4846"/>
                    <a:pt x="20916" y="6080"/>
                  </a:cubicBezTo>
                  <a:cubicBezTo>
                    <a:pt x="20549" y="2744"/>
                    <a:pt x="17847" y="209"/>
                    <a:pt x="14544" y="9"/>
                  </a:cubicBezTo>
                  <a:cubicBezTo>
                    <a:pt x="14427" y="3"/>
                    <a:pt x="14311" y="0"/>
                    <a:pt x="14195" y="0"/>
                  </a:cubicBezTo>
                  <a:close/>
                </a:path>
              </a:pathLst>
            </a:custGeom>
            <a:solidFill>
              <a:schemeClr val="accen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52"/>
            <p:cNvSpPr/>
            <p:nvPr/>
          </p:nvSpPr>
          <p:spPr>
            <a:xfrm>
              <a:off x="5700356" y="3095150"/>
              <a:ext cx="274400" cy="406150"/>
            </a:xfrm>
            <a:custGeom>
              <a:avLst/>
              <a:gdLst/>
              <a:ahLst/>
              <a:cxnLst/>
              <a:rect l="l" t="t" r="r" b="b"/>
              <a:pathLst>
                <a:path w="10976" h="16246" extrusionOk="0">
                  <a:moveTo>
                    <a:pt x="4337" y="1"/>
                  </a:moveTo>
                  <a:cubicBezTo>
                    <a:pt x="3737" y="1"/>
                    <a:pt x="3270" y="501"/>
                    <a:pt x="3270" y="1102"/>
                  </a:cubicBezTo>
                  <a:lnTo>
                    <a:pt x="3270" y="10275"/>
                  </a:lnTo>
                  <a:lnTo>
                    <a:pt x="1268" y="10275"/>
                  </a:lnTo>
                  <a:cubicBezTo>
                    <a:pt x="167" y="10275"/>
                    <a:pt x="1" y="11242"/>
                    <a:pt x="601" y="11809"/>
                  </a:cubicBezTo>
                  <a:lnTo>
                    <a:pt x="4704" y="15946"/>
                  </a:lnTo>
                  <a:cubicBezTo>
                    <a:pt x="4921" y="16146"/>
                    <a:pt x="5196" y="16246"/>
                    <a:pt x="5471" y="16246"/>
                  </a:cubicBezTo>
                  <a:cubicBezTo>
                    <a:pt x="5746" y="16246"/>
                    <a:pt x="6022" y="16146"/>
                    <a:pt x="6238" y="15946"/>
                  </a:cubicBezTo>
                  <a:lnTo>
                    <a:pt x="10375" y="11809"/>
                  </a:lnTo>
                  <a:cubicBezTo>
                    <a:pt x="10975" y="11209"/>
                    <a:pt x="10775" y="10275"/>
                    <a:pt x="9674" y="10275"/>
                  </a:cubicBezTo>
                  <a:lnTo>
                    <a:pt x="7673" y="10275"/>
                  </a:lnTo>
                  <a:lnTo>
                    <a:pt x="7673" y="1102"/>
                  </a:lnTo>
                  <a:cubicBezTo>
                    <a:pt x="7673" y="501"/>
                    <a:pt x="7206" y="1"/>
                    <a:pt x="6605" y="1"/>
                  </a:cubicBezTo>
                  <a:close/>
                </a:path>
              </a:pathLst>
            </a:custGeom>
            <a:solidFill>
              <a:schemeClr val="lt2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33" name="Google Shape;833;p52"/>
          <p:cNvSpPr/>
          <p:nvPr/>
        </p:nvSpPr>
        <p:spPr>
          <a:xfrm>
            <a:off x="8042710" y="3072180"/>
            <a:ext cx="226850" cy="226850"/>
          </a:xfrm>
          <a:custGeom>
            <a:avLst/>
            <a:gdLst/>
            <a:ahLst/>
            <a:cxnLst/>
            <a:rect l="l" t="t" r="r" b="b"/>
            <a:pathLst>
              <a:path w="9074" h="9074" extrusionOk="0">
                <a:moveTo>
                  <a:pt x="3970" y="0"/>
                </a:moveTo>
                <a:cubicBezTo>
                  <a:pt x="3469" y="0"/>
                  <a:pt x="3069" y="401"/>
                  <a:pt x="3036" y="901"/>
                </a:cubicBezTo>
                <a:lnTo>
                  <a:pt x="3036" y="3036"/>
                </a:lnTo>
                <a:lnTo>
                  <a:pt x="934" y="3036"/>
                </a:lnTo>
                <a:cubicBezTo>
                  <a:pt x="434" y="3036"/>
                  <a:pt x="0" y="3436"/>
                  <a:pt x="33" y="3970"/>
                </a:cubicBezTo>
                <a:lnTo>
                  <a:pt x="33" y="5137"/>
                </a:lnTo>
                <a:cubicBezTo>
                  <a:pt x="0" y="5638"/>
                  <a:pt x="434" y="6038"/>
                  <a:pt x="934" y="6038"/>
                </a:cubicBezTo>
                <a:lnTo>
                  <a:pt x="3069" y="6038"/>
                </a:lnTo>
                <a:lnTo>
                  <a:pt x="3069" y="8173"/>
                </a:lnTo>
                <a:cubicBezTo>
                  <a:pt x="3069" y="8673"/>
                  <a:pt x="3469" y="9074"/>
                  <a:pt x="3970" y="9074"/>
                </a:cubicBezTo>
                <a:lnTo>
                  <a:pt x="5137" y="9074"/>
                </a:lnTo>
                <a:cubicBezTo>
                  <a:pt x="5637" y="9074"/>
                  <a:pt x="6038" y="8673"/>
                  <a:pt x="6038" y="8173"/>
                </a:cubicBezTo>
                <a:lnTo>
                  <a:pt x="6038" y="6038"/>
                </a:lnTo>
                <a:lnTo>
                  <a:pt x="8173" y="6038"/>
                </a:lnTo>
                <a:cubicBezTo>
                  <a:pt x="8673" y="6038"/>
                  <a:pt x="9073" y="5638"/>
                  <a:pt x="9073" y="5137"/>
                </a:cubicBezTo>
                <a:lnTo>
                  <a:pt x="9073" y="3970"/>
                </a:lnTo>
                <a:cubicBezTo>
                  <a:pt x="9073" y="3436"/>
                  <a:pt x="8673" y="3036"/>
                  <a:pt x="8173" y="3036"/>
                </a:cubicBezTo>
                <a:lnTo>
                  <a:pt x="6038" y="3036"/>
                </a:lnTo>
                <a:lnTo>
                  <a:pt x="6038" y="901"/>
                </a:lnTo>
                <a:cubicBezTo>
                  <a:pt x="6038" y="401"/>
                  <a:pt x="5637" y="0"/>
                  <a:pt x="5137" y="0"/>
                </a:cubicBezTo>
                <a:close/>
              </a:path>
            </a:pathLst>
          </a:custGeom>
          <a:solidFill>
            <a:schemeClr val="lt2"/>
          </a:solidFill>
          <a:ln w="19050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4" name="Google Shape;834;p52"/>
          <p:cNvSpPr/>
          <p:nvPr/>
        </p:nvSpPr>
        <p:spPr>
          <a:xfrm>
            <a:off x="8018948" y="2323123"/>
            <a:ext cx="274375" cy="405925"/>
          </a:xfrm>
          <a:custGeom>
            <a:avLst/>
            <a:gdLst/>
            <a:ahLst/>
            <a:cxnLst/>
            <a:rect l="l" t="t" r="r" b="b"/>
            <a:pathLst>
              <a:path w="10975" h="16237" extrusionOk="0">
                <a:moveTo>
                  <a:pt x="5471" y="0"/>
                </a:moveTo>
                <a:cubicBezTo>
                  <a:pt x="5196" y="0"/>
                  <a:pt x="4920" y="109"/>
                  <a:pt x="4704" y="325"/>
                </a:cubicBezTo>
                <a:lnTo>
                  <a:pt x="601" y="4462"/>
                </a:lnTo>
                <a:cubicBezTo>
                  <a:pt x="0" y="5062"/>
                  <a:pt x="167" y="5996"/>
                  <a:pt x="1268" y="5996"/>
                </a:cubicBezTo>
                <a:lnTo>
                  <a:pt x="3269" y="5996"/>
                </a:lnTo>
                <a:lnTo>
                  <a:pt x="3269" y="15169"/>
                </a:lnTo>
                <a:cubicBezTo>
                  <a:pt x="3269" y="15736"/>
                  <a:pt x="3736" y="16237"/>
                  <a:pt x="4337" y="16237"/>
                </a:cubicBezTo>
                <a:lnTo>
                  <a:pt x="6572" y="16237"/>
                </a:lnTo>
                <a:cubicBezTo>
                  <a:pt x="7172" y="16237"/>
                  <a:pt x="7672" y="15770"/>
                  <a:pt x="7672" y="15169"/>
                </a:cubicBezTo>
                <a:lnTo>
                  <a:pt x="7672" y="5996"/>
                </a:lnTo>
                <a:lnTo>
                  <a:pt x="9674" y="5996"/>
                </a:lnTo>
                <a:cubicBezTo>
                  <a:pt x="10775" y="5996"/>
                  <a:pt x="10975" y="5062"/>
                  <a:pt x="10374" y="4462"/>
                </a:cubicBezTo>
                <a:lnTo>
                  <a:pt x="6238" y="325"/>
                </a:lnTo>
                <a:cubicBezTo>
                  <a:pt x="6021" y="109"/>
                  <a:pt x="5746" y="0"/>
                  <a:pt x="5471" y="0"/>
                </a:cubicBezTo>
                <a:close/>
              </a:path>
            </a:pathLst>
          </a:custGeom>
          <a:solidFill>
            <a:schemeClr val="accent1"/>
          </a:solidFill>
          <a:ln w="19050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390;p41">
            <a:extLst>
              <a:ext uri="{FF2B5EF4-FFF2-40B4-BE49-F238E27FC236}">
                <a16:creationId xmlns:a16="http://schemas.microsoft.com/office/drawing/2014/main" id="{37332C0E-4B5A-E301-2EAE-268D4CF4466D}"/>
              </a:ext>
            </a:extLst>
          </p:cNvPr>
          <p:cNvSpPr txBox="1">
            <a:spLocks/>
          </p:cNvSpPr>
          <p:nvPr/>
        </p:nvSpPr>
        <p:spPr>
          <a:xfrm>
            <a:off x="1956620" y="1966453"/>
            <a:ext cx="5442998" cy="2111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Poppins"/>
              <a:buNone/>
              <a:defRPr sz="5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Poppins"/>
              <a:buNone/>
              <a:defRPr sz="5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Poppins"/>
              <a:buNone/>
              <a:defRPr sz="5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Poppins"/>
              <a:buNone/>
              <a:defRPr sz="5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Poppins"/>
              <a:buNone/>
              <a:defRPr sz="5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Poppins"/>
              <a:buNone/>
              <a:defRPr sz="5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Poppins"/>
              <a:buNone/>
              <a:defRPr sz="5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Poppins"/>
              <a:buNone/>
              <a:defRPr sz="5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Poppins"/>
              <a:buNone/>
              <a:defRPr sz="5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algn="l"/>
            <a:r>
              <a:rPr lang="vi-VN" sz="2800" dirty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accent3"/>
                </a:solidFill>
                <a:latin typeface="+mj-lt"/>
                <a:cs typeface="Arial"/>
                <a:sym typeface="Arial"/>
              </a:rPr>
              <a:t>4.1 Giao diện người dùng </a:t>
            </a:r>
          </a:p>
          <a:p>
            <a:pPr algn="l"/>
            <a:r>
              <a:rPr lang="vi-VN" sz="2800" dirty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accent3"/>
                </a:solidFill>
                <a:latin typeface="+mj-lt"/>
                <a:cs typeface="Arial"/>
                <a:sym typeface="Arial"/>
              </a:rPr>
              <a:t>4.2 Giao diện quản lý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50"/>
          <p:cNvSpPr/>
          <p:nvPr/>
        </p:nvSpPr>
        <p:spPr>
          <a:xfrm>
            <a:off x="44245" y="23366"/>
            <a:ext cx="9055510" cy="654834"/>
          </a:xfrm>
          <a:prstGeom prst="roundRect">
            <a:avLst>
              <a:gd name="adj" fmla="val 20371"/>
            </a:avLst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36" name="Google Shape;736;p50"/>
          <p:cNvGrpSpPr/>
          <p:nvPr/>
        </p:nvGrpSpPr>
        <p:grpSpPr>
          <a:xfrm>
            <a:off x="8214848" y="774926"/>
            <a:ext cx="822125" cy="619150"/>
            <a:chOff x="1574625" y="624700"/>
            <a:chExt cx="822125" cy="619150"/>
          </a:xfrm>
        </p:grpSpPr>
        <p:sp>
          <p:nvSpPr>
            <p:cNvPr id="737" name="Google Shape;737;p50"/>
            <p:cNvSpPr/>
            <p:nvPr/>
          </p:nvSpPr>
          <p:spPr>
            <a:xfrm>
              <a:off x="1574625" y="624700"/>
              <a:ext cx="822125" cy="547350"/>
            </a:xfrm>
            <a:custGeom>
              <a:avLst/>
              <a:gdLst/>
              <a:ahLst/>
              <a:cxnLst/>
              <a:rect l="l" t="t" r="r" b="b"/>
              <a:pathLst>
                <a:path w="32885" h="21894" extrusionOk="0">
                  <a:moveTo>
                    <a:pt x="13561" y="1"/>
                  </a:moveTo>
                  <a:cubicBezTo>
                    <a:pt x="13302" y="1"/>
                    <a:pt x="13040" y="16"/>
                    <a:pt x="12776" y="48"/>
                  </a:cubicBezTo>
                  <a:cubicBezTo>
                    <a:pt x="9474" y="415"/>
                    <a:pt x="6972" y="3217"/>
                    <a:pt x="6972" y="6553"/>
                  </a:cubicBezTo>
                  <a:lnTo>
                    <a:pt x="6972" y="6920"/>
                  </a:lnTo>
                  <a:cubicBezTo>
                    <a:pt x="6372" y="6686"/>
                    <a:pt x="5771" y="6553"/>
                    <a:pt x="5138" y="6553"/>
                  </a:cubicBezTo>
                  <a:cubicBezTo>
                    <a:pt x="2336" y="6553"/>
                    <a:pt x="34" y="8788"/>
                    <a:pt x="34" y="11590"/>
                  </a:cubicBezTo>
                  <a:cubicBezTo>
                    <a:pt x="1" y="14392"/>
                    <a:pt x="2236" y="16693"/>
                    <a:pt x="5071" y="16727"/>
                  </a:cubicBezTo>
                  <a:cubicBezTo>
                    <a:pt x="4771" y="18962"/>
                    <a:pt x="6172" y="21097"/>
                    <a:pt x="8373" y="21730"/>
                  </a:cubicBezTo>
                  <a:cubicBezTo>
                    <a:pt x="8777" y="21840"/>
                    <a:pt x="9185" y="21893"/>
                    <a:pt x="9588" y="21893"/>
                  </a:cubicBezTo>
                  <a:cubicBezTo>
                    <a:pt x="11383" y="21893"/>
                    <a:pt x="13075" y="20845"/>
                    <a:pt x="13811" y="19128"/>
                  </a:cubicBezTo>
                  <a:cubicBezTo>
                    <a:pt x="14381" y="20490"/>
                    <a:pt x="15588" y="21125"/>
                    <a:pt x="16793" y="21125"/>
                  </a:cubicBezTo>
                  <a:cubicBezTo>
                    <a:pt x="18335" y="21125"/>
                    <a:pt x="19876" y="20085"/>
                    <a:pt x="20082" y="18194"/>
                  </a:cubicBezTo>
                  <a:cubicBezTo>
                    <a:pt x="21408" y="19659"/>
                    <a:pt x="23175" y="20351"/>
                    <a:pt x="24925" y="20351"/>
                  </a:cubicBezTo>
                  <a:cubicBezTo>
                    <a:pt x="27401" y="20351"/>
                    <a:pt x="29842" y="18967"/>
                    <a:pt x="30956" y="16426"/>
                  </a:cubicBezTo>
                  <a:cubicBezTo>
                    <a:pt x="32884" y="12071"/>
                    <a:pt x="29677" y="7186"/>
                    <a:pt x="24966" y="7186"/>
                  </a:cubicBezTo>
                  <a:cubicBezTo>
                    <a:pt x="24950" y="7186"/>
                    <a:pt x="24934" y="7186"/>
                    <a:pt x="24918" y="7187"/>
                  </a:cubicBezTo>
                  <a:cubicBezTo>
                    <a:pt x="24585" y="7187"/>
                    <a:pt x="24251" y="7220"/>
                    <a:pt x="23918" y="7253"/>
                  </a:cubicBezTo>
                  <a:cubicBezTo>
                    <a:pt x="24785" y="5474"/>
                    <a:pt x="23311" y="3944"/>
                    <a:pt x="21803" y="3944"/>
                  </a:cubicBezTo>
                  <a:cubicBezTo>
                    <a:pt x="21105" y="3944"/>
                    <a:pt x="20400" y="4271"/>
                    <a:pt x="19915" y="5052"/>
                  </a:cubicBezTo>
                  <a:cubicBezTo>
                    <a:pt x="19209" y="2074"/>
                    <a:pt x="16554" y="1"/>
                    <a:pt x="13561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50"/>
            <p:cNvSpPr/>
            <p:nvPr/>
          </p:nvSpPr>
          <p:spPr>
            <a:xfrm>
              <a:off x="1790625" y="837925"/>
              <a:ext cx="274375" cy="405925"/>
            </a:xfrm>
            <a:custGeom>
              <a:avLst/>
              <a:gdLst/>
              <a:ahLst/>
              <a:cxnLst/>
              <a:rect l="l" t="t" r="r" b="b"/>
              <a:pathLst>
                <a:path w="10975" h="16237" extrusionOk="0">
                  <a:moveTo>
                    <a:pt x="5471" y="0"/>
                  </a:moveTo>
                  <a:cubicBezTo>
                    <a:pt x="5196" y="0"/>
                    <a:pt x="4920" y="109"/>
                    <a:pt x="4704" y="325"/>
                  </a:cubicBezTo>
                  <a:lnTo>
                    <a:pt x="601" y="4462"/>
                  </a:lnTo>
                  <a:cubicBezTo>
                    <a:pt x="0" y="5062"/>
                    <a:pt x="167" y="5996"/>
                    <a:pt x="1268" y="5996"/>
                  </a:cubicBezTo>
                  <a:lnTo>
                    <a:pt x="3269" y="5996"/>
                  </a:lnTo>
                  <a:lnTo>
                    <a:pt x="3269" y="15169"/>
                  </a:lnTo>
                  <a:cubicBezTo>
                    <a:pt x="3269" y="15736"/>
                    <a:pt x="3736" y="16237"/>
                    <a:pt x="4337" y="16237"/>
                  </a:cubicBezTo>
                  <a:lnTo>
                    <a:pt x="6572" y="16237"/>
                  </a:lnTo>
                  <a:cubicBezTo>
                    <a:pt x="7172" y="16237"/>
                    <a:pt x="7672" y="15770"/>
                    <a:pt x="7672" y="15169"/>
                  </a:cubicBezTo>
                  <a:lnTo>
                    <a:pt x="7672" y="5996"/>
                  </a:lnTo>
                  <a:lnTo>
                    <a:pt x="9674" y="5996"/>
                  </a:lnTo>
                  <a:cubicBezTo>
                    <a:pt x="10775" y="5996"/>
                    <a:pt x="10975" y="5062"/>
                    <a:pt x="10374" y="4462"/>
                  </a:cubicBezTo>
                  <a:lnTo>
                    <a:pt x="6238" y="325"/>
                  </a:lnTo>
                  <a:cubicBezTo>
                    <a:pt x="6021" y="109"/>
                    <a:pt x="5746" y="0"/>
                    <a:pt x="5471" y="0"/>
                  </a:cubicBezTo>
                  <a:close/>
                </a:path>
              </a:pathLst>
            </a:custGeom>
            <a:solidFill>
              <a:schemeClr val="dk2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9" name="Google Shape;739;p50"/>
          <p:cNvGrpSpPr/>
          <p:nvPr/>
        </p:nvGrpSpPr>
        <p:grpSpPr>
          <a:xfrm>
            <a:off x="128774" y="794906"/>
            <a:ext cx="620006" cy="527370"/>
            <a:chOff x="3475975" y="624225"/>
            <a:chExt cx="737225" cy="627150"/>
          </a:xfrm>
        </p:grpSpPr>
        <p:sp>
          <p:nvSpPr>
            <p:cNvPr id="740" name="Google Shape;740;p50"/>
            <p:cNvSpPr/>
            <p:nvPr/>
          </p:nvSpPr>
          <p:spPr>
            <a:xfrm>
              <a:off x="3475975" y="624225"/>
              <a:ext cx="737225" cy="627150"/>
            </a:xfrm>
            <a:custGeom>
              <a:avLst/>
              <a:gdLst/>
              <a:ahLst/>
              <a:cxnLst/>
              <a:rect l="l" t="t" r="r" b="b"/>
              <a:pathLst>
                <a:path w="29489" h="25086" extrusionOk="0">
                  <a:moveTo>
                    <a:pt x="2369" y="0"/>
                  </a:moveTo>
                  <a:cubicBezTo>
                    <a:pt x="1068" y="0"/>
                    <a:pt x="1" y="1068"/>
                    <a:pt x="1" y="2369"/>
                  </a:cubicBezTo>
                  <a:lnTo>
                    <a:pt x="1" y="14611"/>
                  </a:lnTo>
                  <a:cubicBezTo>
                    <a:pt x="1" y="15912"/>
                    <a:pt x="1068" y="16979"/>
                    <a:pt x="2369" y="16979"/>
                  </a:cubicBezTo>
                  <a:lnTo>
                    <a:pt x="11276" y="16979"/>
                  </a:lnTo>
                  <a:lnTo>
                    <a:pt x="9274" y="25085"/>
                  </a:lnTo>
                  <a:lnTo>
                    <a:pt x="19115" y="16979"/>
                  </a:lnTo>
                  <a:lnTo>
                    <a:pt x="27120" y="16979"/>
                  </a:lnTo>
                  <a:cubicBezTo>
                    <a:pt x="28421" y="16979"/>
                    <a:pt x="29489" y="15912"/>
                    <a:pt x="29489" y="14611"/>
                  </a:cubicBezTo>
                  <a:lnTo>
                    <a:pt x="29489" y="2369"/>
                  </a:lnTo>
                  <a:cubicBezTo>
                    <a:pt x="29489" y="1068"/>
                    <a:pt x="28421" y="0"/>
                    <a:pt x="27120" y="0"/>
                  </a:cubicBezTo>
                  <a:close/>
                </a:path>
              </a:pathLst>
            </a:custGeom>
            <a:solidFill>
              <a:schemeClr val="accent2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50"/>
            <p:cNvSpPr/>
            <p:nvPr/>
          </p:nvSpPr>
          <p:spPr>
            <a:xfrm>
              <a:off x="3616925" y="801850"/>
              <a:ext cx="80075" cy="68625"/>
            </a:xfrm>
            <a:custGeom>
              <a:avLst/>
              <a:gdLst/>
              <a:ahLst/>
              <a:cxnLst/>
              <a:rect l="l" t="t" r="r" b="b"/>
              <a:pathLst>
                <a:path w="3203" h="2745" extrusionOk="0">
                  <a:moveTo>
                    <a:pt x="1835" y="0"/>
                  </a:moveTo>
                  <a:cubicBezTo>
                    <a:pt x="601" y="0"/>
                    <a:pt x="0" y="1502"/>
                    <a:pt x="868" y="2335"/>
                  </a:cubicBezTo>
                  <a:cubicBezTo>
                    <a:pt x="1150" y="2618"/>
                    <a:pt x="1496" y="2745"/>
                    <a:pt x="1834" y="2745"/>
                  </a:cubicBezTo>
                  <a:cubicBezTo>
                    <a:pt x="2535" y="2745"/>
                    <a:pt x="3203" y="2201"/>
                    <a:pt x="3203" y="1368"/>
                  </a:cubicBezTo>
                  <a:cubicBezTo>
                    <a:pt x="3203" y="634"/>
                    <a:pt x="2602" y="0"/>
                    <a:pt x="1835" y="0"/>
                  </a:cubicBezTo>
                  <a:close/>
                </a:path>
              </a:pathLst>
            </a:custGeom>
            <a:solidFill>
              <a:schemeClr val="accent3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50"/>
            <p:cNvSpPr/>
            <p:nvPr/>
          </p:nvSpPr>
          <p:spPr>
            <a:xfrm>
              <a:off x="3798725" y="801850"/>
              <a:ext cx="80075" cy="68625"/>
            </a:xfrm>
            <a:custGeom>
              <a:avLst/>
              <a:gdLst/>
              <a:ahLst/>
              <a:cxnLst/>
              <a:rect l="l" t="t" r="r" b="b"/>
              <a:pathLst>
                <a:path w="3203" h="2745" extrusionOk="0">
                  <a:moveTo>
                    <a:pt x="1835" y="0"/>
                  </a:moveTo>
                  <a:cubicBezTo>
                    <a:pt x="601" y="0"/>
                    <a:pt x="0" y="1502"/>
                    <a:pt x="867" y="2335"/>
                  </a:cubicBezTo>
                  <a:cubicBezTo>
                    <a:pt x="1150" y="2618"/>
                    <a:pt x="1496" y="2745"/>
                    <a:pt x="1834" y="2745"/>
                  </a:cubicBezTo>
                  <a:cubicBezTo>
                    <a:pt x="2535" y="2745"/>
                    <a:pt x="3202" y="2201"/>
                    <a:pt x="3202" y="1368"/>
                  </a:cubicBezTo>
                  <a:cubicBezTo>
                    <a:pt x="3202" y="634"/>
                    <a:pt x="2602" y="0"/>
                    <a:pt x="1835" y="0"/>
                  </a:cubicBezTo>
                  <a:close/>
                </a:path>
              </a:pathLst>
            </a:custGeom>
            <a:solidFill>
              <a:schemeClr val="accent3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50"/>
            <p:cNvSpPr/>
            <p:nvPr/>
          </p:nvSpPr>
          <p:spPr>
            <a:xfrm>
              <a:off x="3980525" y="801850"/>
              <a:ext cx="80075" cy="68625"/>
            </a:xfrm>
            <a:custGeom>
              <a:avLst/>
              <a:gdLst/>
              <a:ahLst/>
              <a:cxnLst/>
              <a:rect l="l" t="t" r="r" b="b"/>
              <a:pathLst>
                <a:path w="3203" h="2745" extrusionOk="0">
                  <a:moveTo>
                    <a:pt x="1835" y="0"/>
                  </a:moveTo>
                  <a:cubicBezTo>
                    <a:pt x="600" y="0"/>
                    <a:pt x="0" y="1502"/>
                    <a:pt x="867" y="2335"/>
                  </a:cubicBezTo>
                  <a:cubicBezTo>
                    <a:pt x="1139" y="2618"/>
                    <a:pt x="1481" y="2745"/>
                    <a:pt x="1819" y="2745"/>
                  </a:cubicBezTo>
                  <a:cubicBezTo>
                    <a:pt x="2520" y="2745"/>
                    <a:pt x="3202" y="2201"/>
                    <a:pt x="3202" y="1368"/>
                  </a:cubicBezTo>
                  <a:cubicBezTo>
                    <a:pt x="3202" y="634"/>
                    <a:pt x="2569" y="0"/>
                    <a:pt x="1835" y="0"/>
                  </a:cubicBezTo>
                  <a:close/>
                </a:path>
              </a:pathLst>
            </a:custGeom>
            <a:solidFill>
              <a:schemeClr val="accent3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4" name="Google Shape;744;p50"/>
          <p:cNvSpPr txBox="1">
            <a:spLocks noGrp="1"/>
          </p:cNvSpPr>
          <p:nvPr>
            <p:ph type="title"/>
          </p:nvPr>
        </p:nvSpPr>
        <p:spPr>
          <a:xfrm>
            <a:off x="720000" y="23366"/>
            <a:ext cx="77040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>
              <a:buClr>
                <a:srgbClr val="000000"/>
              </a:buClr>
            </a:pP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4</a:t>
            </a:r>
            <a:r>
              <a:rPr lang="vi-VN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.</a:t>
            </a: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1</a:t>
            </a:r>
            <a:r>
              <a:rPr lang="vi-VN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Giao </a:t>
            </a:r>
            <a:r>
              <a:rPr lang="vi-VN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diện người dùng : Trang chủ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67BA30-1EE3-D860-3006-AB47B73D480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7707" y="1601895"/>
            <a:ext cx="5572125" cy="27146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4340486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50"/>
          <p:cNvSpPr/>
          <p:nvPr/>
        </p:nvSpPr>
        <p:spPr>
          <a:xfrm>
            <a:off x="44245" y="23366"/>
            <a:ext cx="9055510" cy="654834"/>
          </a:xfrm>
          <a:prstGeom prst="roundRect">
            <a:avLst>
              <a:gd name="adj" fmla="val 20371"/>
            </a:avLst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36" name="Google Shape;736;p50"/>
          <p:cNvGrpSpPr/>
          <p:nvPr/>
        </p:nvGrpSpPr>
        <p:grpSpPr>
          <a:xfrm>
            <a:off x="8214848" y="774926"/>
            <a:ext cx="822125" cy="619150"/>
            <a:chOff x="1574625" y="624700"/>
            <a:chExt cx="822125" cy="619150"/>
          </a:xfrm>
        </p:grpSpPr>
        <p:sp>
          <p:nvSpPr>
            <p:cNvPr id="737" name="Google Shape;737;p50"/>
            <p:cNvSpPr/>
            <p:nvPr/>
          </p:nvSpPr>
          <p:spPr>
            <a:xfrm>
              <a:off x="1574625" y="624700"/>
              <a:ext cx="822125" cy="547350"/>
            </a:xfrm>
            <a:custGeom>
              <a:avLst/>
              <a:gdLst/>
              <a:ahLst/>
              <a:cxnLst/>
              <a:rect l="l" t="t" r="r" b="b"/>
              <a:pathLst>
                <a:path w="32885" h="21894" extrusionOk="0">
                  <a:moveTo>
                    <a:pt x="13561" y="1"/>
                  </a:moveTo>
                  <a:cubicBezTo>
                    <a:pt x="13302" y="1"/>
                    <a:pt x="13040" y="16"/>
                    <a:pt x="12776" y="48"/>
                  </a:cubicBezTo>
                  <a:cubicBezTo>
                    <a:pt x="9474" y="415"/>
                    <a:pt x="6972" y="3217"/>
                    <a:pt x="6972" y="6553"/>
                  </a:cubicBezTo>
                  <a:lnTo>
                    <a:pt x="6972" y="6920"/>
                  </a:lnTo>
                  <a:cubicBezTo>
                    <a:pt x="6372" y="6686"/>
                    <a:pt x="5771" y="6553"/>
                    <a:pt x="5138" y="6553"/>
                  </a:cubicBezTo>
                  <a:cubicBezTo>
                    <a:pt x="2336" y="6553"/>
                    <a:pt x="34" y="8788"/>
                    <a:pt x="34" y="11590"/>
                  </a:cubicBezTo>
                  <a:cubicBezTo>
                    <a:pt x="1" y="14392"/>
                    <a:pt x="2236" y="16693"/>
                    <a:pt x="5071" y="16727"/>
                  </a:cubicBezTo>
                  <a:cubicBezTo>
                    <a:pt x="4771" y="18962"/>
                    <a:pt x="6172" y="21097"/>
                    <a:pt x="8373" y="21730"/>
                  </a:cubicBezTo>
                  <a:cubicBezTo>
                    <a:pt x="8777" y="21840"/>
                    <a:pt x="9185" y="21893"/>
                    <a:pt x="9588" y="21893"/>
                  </a:cubicBezTo>
                  <a:cubicBezTo>
                    <a:pt x="11383" y="21893"/>
                    <a:pt x="13075" y="20845"/>
                    <a:pt x="13811" y="19128"/>
                  </a:cubicBezTo>
                  <a:cubicBezTo>
                    <a:pt x="14381" y="20490"/>
                    <a:pt x="15588" y="21125"/>
                    <a:pt x="16793" y="21125"/>
                  </a:cubicBezTo>
                  <a:cubicBezTo>
                    <a:pt x="18335" y="21125"/>
                    <a:pt x="19876" y="20085"/>
                    <a:pt x="20082" y="18194"/>
                  </a:cubicBezTo>
                  <a:cubicBezTo>
                    <a:pt x="21408" y="19659"/>
                    <a:pt x="23175" y="20351"/>
                    <a:pt x="24925" y="20351"/>
                  </a:cubicBezTo>
                  <a:cubicBezTo>
                    <a:pt x="27401" y="20351"/>
                    <a:pt x="29842" y="18967"/>
                    <a:pt x="30956" y="16426"/>
                  </a:cubicBezTo>
                  <a:cubicBezTo>
                    <a:pt x="32884" y="12071"/>
                    <a:pt x="29677" y="7186"/>
                    <a:pt x="24966" y="7186"/>
                  </a:cubicBezTo>
                  <a:cubicBezTo>
                    <a:pt x="24950" y="7186"/>
                    <a:pt x="24934" y="7186"/>
                    <a:pt x="24918" y="7187"/>
                  </a:cubicBezTo>
                  <a:cubicBezTo>
                    <a:pt x="24585" y="7187"/>
                    <a:pt x="24251" y="7220"/>
                    <a:pt x="23918" y="7253"/>
                  </a:cubicBezTo>
                  <a:cubicBezTo>
                    <a:pt x="24785" y="5474"/>
                    <a:pt x="23311" y="3944"/>
                    <a:pt x="21803" y="3944"/>
                  </a:cubicBezTo>
                  <a:cubicBezTo>
                    <a:pt x="21105" y="3944"/>
                    <a:pt x="20400" y="4271"/>
                    <a:pt x="19915" y="5052"/>
                  </a:cubicBezTo>
                  <a:cubicBezTo>
                    <a:pt x="19209" y="2074"/>
                    <a:pt x="16554" y="1"/>
                    <a:pt x="13561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50"/>
            <p:cNvSpPr/>
            <p:nvPr/>
          </p:nvSpPr>
          <p:spPr>
            <a:xfrm>
              <a:off x="1790625" y="837925"/>
              <a:ext cx="274375" cy="405925"/>
            </a:xfrm>
            <a:custGeom>
              <a:avLst/>
              <a:gdLst/>
              <a:ahLst/>
              <a:cxnLst/>
              <a:rect l="l" t="t" r="r" b="b"/>
              <a:pathLst>
                <a:path w="10975" h="16237" extrusionOk="0">
                  <a:moveTo>
                    <a:pt x="5471" y="0"/>
                  </a:moveTo>
                  <a:cubicBezTo>
                    <a:pt x="5196" y="0"/>
                    <a:pt x="4920" y="109"/>
                    <a:pt x="4704" y="325"/>
                  </a:cubicBezTo>
                  <a:lnTo>
                    <a:pt x="601" y="4462"/>
                  </a:lnTo>
                  <a:cubicBezTo>
                    <a:pt x="0" y="5062"/>
                    <a:pt x="167" y="5996"/>
                    <a:pt x="1268" y="5996"/>
                  </a:cubicBezTo>
                  <a:lnTo>
                    <a:pt x="3269" y="5996"/>
                  </a:lnTo>
                  <a:lnTo>
                    <a:pt x="3269" y="15169"/>
                  </a:lnTo>
                  <a:cubicBezTo>
                    <a:pt x="3269" y="15736"/>
                    <a:pt x="3736" y="16237"/>
                    <a:pt x="4337" y="16237"/>
                  </a:cubicBezTo>
                  <a:lnTo>
                    <a:pt x="6572" y="16237"/>
                  </a:lnTo>
                  <a:cubicBezTo>
                    <a:pt x="7172" y="16237"/>
                    <a:pt x="7672" y="15770"/>
                    <a:pt x="7672" y="15169"/>
                  </a:cubicBezTo>
                  <a:lnTo>
                    <a:pt x="7672" y="5996"/>
                  </a:lnTo>
                  <a:lnTo>
                    <a:pt x="9674" y="5996"/>
                  </a:lnTo>
                  <a:cubicBezTo>
                    <a:pt x="10775" y="5996"/>
                    <a:pt x="10975" y="5062"/>
                    <a:pt x="10374" y="4462"/>
                  </a:cubicBezTo>
                  <a:lnTo>
                    <a:pt x="6238" y="325"/>
                  </a:lnTo>
                  <a:cubicBezTo>
                    <a:pt x="6021" y="109"/>
                    <a:pt x="5746" y="0"/>
                    <a:pt x="5471" y="0"/>
                  </a:cubicBezTo>
                  <a:close/>
                </a:path>
              </a:pathLst>
            </a:custGeom>
            <a:solidFill>
              <a:schemeClr val="dk2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9" name="Google Shape;739;p50"/>
          <p:cNvGrpSpPr/>
          <p:nvPr/>
        </p:nvGrpSpPr>
        <p:grpSpPr>
          <a:xfrm>
            <a:off x="128774" y="794906"/>
            <a:ext cx="620006" cy="527370"/>
            <a:chOff x="3475975" y="624225"/>
            <a:chExt cx="737225" cy="627150"/>
          </a:xfrm>
        </p:grpSpPr>
        <p:sp>
          <p:nvSpPr>
            <p:cNvPr id="740" name="Google Shape;740;p50"/>
            <p:cNvSpPr/>
            <p:nvPr/>
          </p:nvSpPr>
          <p:spPr>
            <a:xfrm>
              <a:off x="3475975" y="624225"/>
              <a:ext cx="737225" cy="627150"/>
            </a:xfrm>
            <a:custGeom>
              <a:avLst/>
              <a:gdLst/>
              <a:ahLst/>
              <a:cxnLst/>
              <a:rect l="l" t="t" r="r" b="b"/>
              <a:pathLst>
                <a:path w="29489" h="25086" extrusionOk="0">
                  <a:moveTo>
                    <a:pt x="2369" y="0"/>
                  </a:moveTo>
                  <a:cubicBezTo>
                    <a:pt x="1068" y="0"/>
                    <a:pt x="1" y="1068"/>
                    <a:pt x="1" y="2369"/>
                  </a:cubicBezTo>
                  <a:lnTo>
                    <a:pt x="1" y="14611"/>
                  </a:lnTo>
                  <a:cubicBezTo>
                    <a:pt x="1" y="15912"/>
                    <a:pt x="1068" y="16979"/>
                    <a:pt x="2369" y="16979"/>
                  </a:cubicBezTo>
                  <a:lnTo>
                    <a:pt x="11276" y="16979"/>
                  </a:lnTo>
                  <a:lnTo>
                    <a:pt x="9274" y="25085"/>
                  </a:lnTo>
                  <a:lnTo>
                    <a:pt x="19115" y="16979"/>
                  </a:lnTo>
                  <a:lnTo>
                    <a:pt x="27120" y="16979"/>
                  </a:lnTo>
                  <a:cubicBezTo>
                    <a:pt x="28421" y="16979"/>
                    <a:pt x="29489" y="15912"/>
                    <a:pt x="29489" y="14611"/>
                  </a:cubicBezTo>
                  <a:lnTo>
                    <a:pt x="29489" y="2369"/>
                  </a:lnTo>
                  <a:cubicBezTo>
                    <a:pt x="29489" y="1068"/>
                    <a:pt x="28421" y="0"/>
                    <a:pt x="27120" y="0"/>
                  </a:cubicBezTo>
                  <a:close/>
                </a:path>
              </a:pathLst>
            </a:custGeom>
            <a:solidFill>
              <a:schemeClr val="accent2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50"/>
            <p:cNvSpPr/>
            <p:nvPr/>
          </p:nvSpPr>
          <p:spPr>
            <a:xfrm>
              <a:off x="3616925" y="801850"/>
              <a:ext cx="80075" cy="68625"/>
            </a:xfrm>
            <a:custGeom>
              <a:avLst/>
              <a:gdLst/>
              <a:ahLst/>
              <a:cxnLst/>
              <a:rect l="l" t="t" r="r" b="b"/>
              <a:pathLst>
                <a:path w="3203" h="2745" extrusionOk="0">
                  <a:moveTo>
                    <a:pt x="1835" y="0"/>
                  </a:moveTo>
                  <a:cubicBezTo>
                    <a:pt x="601" y="0"/>
                    <a:pt x="0" y="1502"/>
                    <a:pt x="868" y="2335"/>
                  </a:cubicBezTo>
                  <a:cubicBezTo>
                    <a:pt x="1150" y="2618"/>
                    <a:pt x="1496" y="2745"/>
                    <a:pt x="1834" y="2745"/>
                  </a:cubicBezTo>
                  <a:cubicBezTo>
                    <a:pt x="2535" y="2745"/>
                    <a:pt x="3203" y="2201"/>
                    <a:pt x="3203" y="1368"/>
                  </a:cubicBezTo>
                  <a:cubicBezTo>
                    <a:pt x="3203" y="634"/>
                    <a:pt x="2602" y="0"/>
                    <a:pt x="1835" y="0"/>
                  </a:cubicBezTo>
                  <a:close/>
                </a:path>
              </a:pathLst>
            </a:custGeom>
            <a:solidFill>
              <a:schemeClr val="accent3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50"/>
            <p:cNvSpPr/>
            <p:nvPr/>
          </p:nvSpPr>
          <p:spPr>
            <a:xfrm>
              <a:off x="3798725" y="801850"/>
              <a:ext cx="80075" cy="68625"/>
            </a:xfrm>
            <a:custGeom>
              <a:avLst/>
              <a:gdLst/>
              <a:ahLst/>
              <a:cxnLst/>
              <a:rect l="l" t="t" r="r" b="b"/>
              <a:pathLst>
                <a:path w="3203" h="2745" extrusionOk="0">
                  <a:moveTo>
                    <a:pt x="1835" y="0"/>
                  </a:moveTo>
                  <a:cubicBezTo>
                    <a:pt x="601" y="0"/>
                    <a:pt x="0" y="1502"/>
                    <a:pt x="867" y="2335"/>
                  </a:cubicBezTo>
                  <a:cubicBezTo>
                    <a:pt x="1150" y="2618"/>
                    <a:pt x="1496" y="2745"/>
                    <a:pt x="1834" y="2745"/>
                  </a:cubicBezTo>
                  <a:cubicBezTo>
                    <a:pt x="2535" y="2745"/>
                    <a:pt x="3202" y="2201"/>
                    <a:pt x="3202" y="1368"/>
                  </a:cubicBezTo>
                  <a:cubicBezTo>
                    <a:pt x="3202" y="634"/>
                    <a:pt x="2602" y="0"/>
                    <a:pt x="1835" y="0"/>
                  </a:cubicBezTo>
                  <a:close/>
                </a:path>
              </a:pathLst>
            </a:custGeom>
            <a:solidFill>
              <a:schemeClr val="accent3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50"/>
            <p:cNvSpPr/>
            <p:nvPr/>
          </p:nvSpPr>
          <p:spPr>
            <a:xfrm>
              <a:off x="3980525" y="801850"/>
              <a:ext cx="80075" cy="68625"/>
            </a:xfrm>
            <a:custGeom>
              <a:avLst/>
              <a:gdLst/>
              <a:ahLst/>
              <a:cxnLst/>
              <a:rect l="l" t="t" r="r" b="b"/>
              <a:pathLst>
                <a:path w="3203" h="2745" extrusionOk="0">
                  <a:moveTo>
                    <a:pt x="1835" y="0"/>
                  </a:moveTo>
                  <a:cubicBezTo>
                    <a:pt x="600" y="0"/>
                    <a:pt x="0" y="1502"/>
                    <a:pt x="867" y="2335"/>
                  </a:cubicBezTo>
                  <a:cubicBezTo>
                    <a:pt x="1139" y="2618"/>
                    <a:pt x="1481" y="2745"/>
                    <a:pt x="1819" y="2745"/>
                  </a:cubicBezTo>
                  <a:cubicBezTo>
                    <a:pt x="2520" y="2745"/>
                    <a:pt x="3202" y="2201"/>
                    <a:pt x="3202" y="1368"/>
                  </a:cubicBezTo>
                  <a:cubicBezTo>
                    <a:pt x="3202" y="634"/>
                    <a:pt x="2569" y="0"/>
                    <a:pt x="1835" y="0"/>
                  </a:cubicBezTo>
                  <a:close/>
                </a:path>
              </a:pathLst>
            </a:custGeom>
            <a:solidFill>
              <a:schemeClr val="accent3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4" name="Google Shape;744;p50"/>
          <p:cNvSpPr txBox="1">
            <a:spLocks noGrp="1"/>
          </p:cNvSpPr>
          <p:nvPr>
            <p:ph type="title"/>
          </p:nvPr>
        </p:nvSpPr>
        <p:spPr>
          <a:xfrm>
            <a:off x="720000" y="23366"/>
            <a:ext cx="77040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>
              <a:buClr>
                <a:srgbClr val="000000"/>
              </a:buClr>
            </a:pP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4</a:t>
            </a:r>
            <a:r>
              <a:rPr lang="vi-VN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.</a:t>
            </a: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1</a:t>
            </a:r>
            <a:r>
              <a:rPr lang="vi-VN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Giao </a:t>
            </a:r>
            <a:r>
              <a:rPr lang="vi-VN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diện người dùng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03EE030-BD38-F61C-8FED-17203C1021F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5751" y="1394076"/>
            <a:ext cx="5572125" cy="27051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1504737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50"/>
          <p:cNvSpPr/>
          <p:nvPr/>
        </p:nvSpPr>
        <p:spPr>
          <a:xfrm>
            <a:off x="44245" y="23366"/>
            <a:ext cx="9055510" cy="654834"/>
          </a:xfrm>
          <a:prstGeom prst="roundRect">
            <a:avLst>
              <a:gd name="adj" fmla="val 20371"/>
            </a:avLst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36" name="Google Shape;736;p50"/>
          <p:cNvGrpSpPr/>
          <p:nvPr/>
        </p:nvGrpSpPr>
        <p:grpSpPr>
          <a:xfrm>
            <a:off x="8214848" y="774926"/>
            <a:ext cx="822125" cy="619150"/>
            <a:chOff x="1574625" y="624700"/>
            <a:chExt cx="822125" cy="619150"/>
          </a:xfrm>
        </p:grpSpPr>
        <p:sp>
          <p:nvSpPr>
            <p:cNvPr id="737" name="Google Shape;737;p50"/>
            <p:cNvSpPr/>
            <p:nvPr/>
          </p:nvSpPr>
          <p:spPr>
            <a:xfrm>
              <a:off x="1574625" y="624700"/>
              <a:ext cx="822125" cy="547350"/>
            </a:xfrm>
            <a:custGeom>
              <a:avLst/>
              <a:gdLst/>
              <a:ahLst/>
              <a:cxnLst/>
              <a:rect l="l" t="t" r="r" b="b"/>
              <a:pathLst>
                <a:path w="32885" h="21894" extrusionOk="0">
                  <a:moveTo>
                    <a:pt x="13561" y="1"/>
                  </a:moveTo>
                  <a:cubicBezTo>
                    <a:pt x="13302" y="1"/>
                    <a:pt x="13040" y="16"/>
                    <a:pt x="12776" y="48"/>
                  </a:cubicBezTo>
                  <a:cubicBezTo>
                    <a:pt x="9474" y="415"/>
                    <a:pt x="6972" y="3217"/>
                    <a:pt x="6972" y="6553"/>
                  </a:cubicBezTo>
                  <a:lnTo>
                    <a:pt x="6972" y="6920"/>
                  </a:lnTo>
                  <a:cubicBezTo>
                    <a:pt x="6372" y="6686"/>
                    <a:pt x="5771" y="6553"/>
                    <a:pt x="5138" y="6553"/>
                  </a:cubicBezTo>
                  <a:cubicBezTo>
                    <a:pt x="2336" y="6553"/>
                    <a:pt x="34" y="8788"/>
                    <a:pt x="34" y="11590"/>
                  </a:cubicBezTo>
                  <a:cubicBezTo>
                    <a:pt x="1" y="14392"/>
                    <a:pt x="2236" y="16693"/>
                    <a:pt x="5071" y="16727"/>
                  </a:cubicBezTo>
                  <a:cubicBezTo>
                    <a:pt x="4771" y="18962"/>
                    <a:pt x="6172" y="21097"/>
                    <a:pt x="8373" y="21730"/>
                  </a:cubicBezTo>
                  <a:cubicBezTo>
                    <a:pt x="8777" y="21840"/>
                    <a:pt x="9185" y="21893"/>
                    <a:pt x="9588" y="21893"/>
                  </a:cubicBezTo>
                  <a:cubicBezTo>
                    <a:pt x="11383" y="21893"/>
                    <a:pt x="13075" y="20845"/>
                    <a:pt x="13811" y="19128"/>
                  </a:cubicBezTo>
                  <a:cubicBezTo>
                    <a:pt x="14381" y="20490"/>
                    <a:pt x="15588" y="21125"/>
                    <a:pt x="16793" y="21125"/>
                  </a:cubicBezTo>
                  <a:cubicBezTo>
                    <a:pt x="18335" y="21125"/>
                    <a:pt x="19876" y="20085"/>
                    <a:pt x="20082" y="18194"/>
                  </a:cubicBezTo>
                  <a:cubicBezTo>
                    <a:pt x="21408" y="19659"/>
                    <a:pt x="23175" y="20351"/>
                    <a:pt x="24925" y="20351"/>
                  </a:cubicBezTo>
                  <a:cubicBezTo>
                    <a:pt x="27401" y="20351"/>
                    <a:pt x="29842" y="18967"/>
                    <a:pt x="30956" y="16426"/>
                  </a:cubicBezTo>
                  <a:cubicBezTo>
                    <a:pt x="32884" y="12071"/>
                    <a:pt x="29677" y="7186"/>
                    <a:pt x="24966" y="7186"/>
                  </a:cubicBezTo>
                  <a:cubicBezTo>
                    <a:pt x="24950" y="7186"/>
                    <a:pt x="24934" y="7186"/>
                    <a:pt x="24918" y="7187"/>
                  </a:cubicBezTo>
                  <a:cubicBezTo>
                    <a:pt x="24585" y="7187"/>
                    <a:pt x="24251" y="7220"/>
                    <a:pt x="23918" y="7253"/>
                  </a:cubicBezTo>
                  <a:cubicBezTo>
                    <a:pt x="24785" y="5474"/>
                    <a:pt x="23311" y="3944"/>
                    <a:pt x="21803" y="3944"/>
                  </a:cubicBezTo>
                  <a:cubicBezTo>
                    <a:pt x="21105" y="3944"/>
                    <a:pt x="20400" y="4271"/>
                    <a:pt x="19915" y="5052"/>
                  </a:cubicBezTo>
                  <a:cubicBezTo>
                    <a:pt x="19209" y="2074"/>
                    <a:pt x="16554" y="1"/>
                    <a:pt x="13561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50"/>
            <p:cNvSpPr/>
            <p:nvPr/>
          </p:nvSpPr>
          <p:spPr>
            <a:xfrm>
              <a:off x="1790625" y="837925"/>
              <a:ext cx="274375" cy="405925"/>
            </a:xfrm>
            <a:custGeom>
              <a:avLst/>
              <a:gdLst/>
              <a:ahLst/>
              <a:cxnLst/>
              <a:rect l="l" t="t" r="r" b="b"/>
              <a:pathLst>
                <a:path w="10975" h="16237" extrusionOk="0">
                  <a:moveTo>
                    <a:pt x="5471" y="0"/>
                  </a:moveTo>
                  <a:cubicBezTo>
                    <a:pt x="5196" y="0"/>
                    <a:pt x="4920" y="109"/>
                    <a:pt x="4704" y="325"/>
                  </a:cubicBezTo>
                  <a:lnTo>
                    <a:pt x="601" y="4462"/>
                  </a:lnTo>
                  <a:cubicBezTo>
                    <a:pt x="0" y="5062"/>
                    <a:pt x="167" y="5996"/>
                    <a:pt x="1268" y="5996"/>
                  </a:cubicBezTo>
                  <a:lnTo>
                    <a:pt x="3269" y="5996"/>
                  </a:lnTo>
                  <a:lnTo>
                    <a:pt x="3269" y="15169"/>
                  </a:lnTo>
                  <a:cubicBezTo>
                    <a:pt x="3269" y="15736"/>
                    <a:pt x="3736" y="16237"/>
                    <a:pt x="4337" y="16237"/>
                  </a:cubicBezTo>
                  <a:lnTo>
                    <a:pt x="6572" y="16237"/>
                  </a:lnTo>
                  <a:cubicBezTo>
                    <a:pt x="7172" y="16237"/>
                    <a:pt x="7672" y="15770"/>
                    <a:pt x="7672" y="15169"/>
                  </a:cubicBezTo>
                  <a:lnTo>
                    <a:pt x="7672" y="5996"/>
                  </a:lnTo>
                  <a:lnTo>
                    <a:pt x="9674" y="5996"/>
                  </a:lnTo>
                  <a:cubicBezTo>
                    <a:pt x="10775" y="5996"/>
                    <a:pt x="10975" y="5062"/>
                    <a:pt x="10374" y="4462"/>
                  </a:cubicBezTo>
                  <a:lnTo>
                    <a:pt x="6238" y="325"/>
                  </a:lnTo>
                  <a:cubicBezTo>
                    <a:pt x="6021" y="109"/>
                    <a:pt x="5746" y="0"/>
                    <a:pt x="5471" y="0"/>
                  </a:cubicBezTo>
                  <a:close/>
                </a:path>
              </a:pathLst>
            </a:custGeom>
            <a:solidFill>
              <a:schemeClr val="dk2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9" name="Google Shape;739;p50"/>
          <p:cNvGrpSpPr/>
          <p:nvPr/>
        </p:nvGrpSpPr>
        <p:grpSpPr>
          <a:xfrm>
            <a:off x="128774" y="794906"/>
            <a:ext cx="620006" cy="527370"/>
            <a:chOff x="3475975" y="624225"/>
            <a:chExt cx="737225" cy="627150"/>
          </a:xfrm>
        </p:grpSpPr>
        <p:sp>
          <p:nvSpPr>
            <p:cNvPr id="740" name="Google Shape;740;p50"/>
            <p:cNvSpPr/>
            <p:nvPr/>
          </p:nvSpPr>
          <p:spPr>
            <a:xfrm>
              <a:off x="3475975" y="624225"/>
              <a:ext cx="737225" cy="627150"/>
            </a:xfrm>
            <a:custGeom>
              <a:avLst/>
              <a:gdLst/>
              <a:ahLst/>
              <a:cxnLst/>
              <a:rect l="l" t="t" r="r" b="b"/>
              <a:pathLst>
                <a:path w="29489" h="25086" extrusionOk="0">
                  <a:moveTo>
                    <a:pt x="2369" y="0"/>
                  </a:moveTo>
                  <a:cubicBezTo>
                    <a:pt x="1068" y="0"/>
                    <a:pt x="1" y="1068"/>
                    <a:pt x="1" y="2369"/>
                  </a:cubicBezTo>
                  <a:lnTo>
                    <a:pt x="1" y="14611"/>
                  </a:lnTo>
                  <a:cubicBezTo>
                    <a:pt x="1" y="15912"/>
                    <a:pt x="1068" y="16979"/>
                    <a:pt x="2369" y="16979"/>
                  </a:cubicBezTo>
                  <a:lnTo>
                    <a:pt x="11276" y="16979"/>
                  </a:lnTo>
                  <a:lnTo>
                    <a:pt x="9274" y="25085"/>
                  </a:lnTo>
                  <a:lnTo>
                    <a:pt x="19115" y="16979"/>
                  </a:lnTo>
                  <a:lnTo>
                    <a:pt x="27120" y="16979"/>
                  </a:lnTo>
                  <a:cubicBezTo>
                    <a:pt x="28421" y="16979"/>
                    <a:pt x="29489" y="15912"/>
                    <a:pt x="29489" y="14611"/>
                  </a:cubicBezTo>
                  <a:lnTo>
                    <a:pt x="29489" y="2369"/>
                  </a:lnTo>
                  <a:cubicBezTo>
                    <a:pt x="29489" y="1068"/>
                    <a:pt x="28421" y="0"/>
                    <a:pt x="27120" y="0"/>
                  </a:cubicBezTo>
                  <a:close/>
                </a:path>
              </a:pathLst>
            </a:custGeom>
            <a:solidFill>
              <a:schemeClr val="accent2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50"/>
            <p:cNvSpPr/>
            <p:nvPr/>
          </p:nvSpPr>
          <p:spPr>
            <a:xfrm>
              <a:off x="3616925" y="801850"/>
              <a:ext cx="80075" cy="68625"/>
            </a:xfrm>
            <a:custGeom>
              <a:avLst/>
              <a:gdLst/>
              <a:ahLst/>
              <a:cxnLst/>
              <a:rect l="l" t="t" r="r" b="b"/>
              <a:pathLst>
                <a:path w="3203" h="2745" extrusionOk="0">
                  <a:moveTo>
                    <a:pt x="1835" y="0"/>
                  </a:moveTo>
                  <a:cubicBezTo>
                    <a:pt x="601" y="0"/>
                    <a:pt x="0" y="1502"/>
                    <a:pt x="868" y="2335"/>
                  </a:cubicBezTo>
                  <a:cubicBezTo>
                    <a:pt x="1150" y="2618"/>
                    <a:pt x="1496" y="2745"/>
                    <a:pt x="1834" y="2745"/>
                  </a:cubicBezTo>
                  <a:cubicBezTo>
                    <a:pt x="2535" y="2745"/>
                    <a:pt x="3203" y="2201"/>
                    <a:pt x="3203" y="1368"/>
                  </a:cubicBezTo>
                  <a:cubicBezTo>
                    <a:pt x="3203" y="634"/>
                    <a:pt x="2602" y="0"/>
                    <a:pt x="1835" y="0"/>
                  </a:cubicBezTo>
                  <a:close/>
                </a:path>
              </a:pathLst>
            </a:custGeom>
            <a:solidFill>
              <a:schemeClr val="accent3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50"/>
            <p:cNvSpPr/>
            <p:nvPr/>
          </p:nvSpPr>
          <p:spPr>
            <a:xfrm>
              <a:off x="3798725" y="801850"/>
              <a:ext cx="80075" cy="68625"/>
            </a:xfrm>
            <a:custGeom>
              <a:avLst/>
              <a:gdLst/>
              <a:ahLst/>
              <a:cxnLst/>
              <a:rect l="l" t="t" r="r" b="b"/>
              <a:pathLst>
                <a:path w="3203" h="2745" extrusionOk="0">
                  <a:moveTo>
                    <a:pt x="1835" y="0"/>
                  </a:moveTo>
                  <a:cubicBezTo>
                    <a:pt x="601" y="0"/>
                    <a:pt x="0" y="1502"/>
                    <a:pt x="867" y="2335"/>
                  </a:cubicBezTo>
                  <a:cubicBezTo>
                    <a:pt x="1150" y="2618"/>
                    <a:pt x="1496" y="2745"/>
                    <a:pt x="1834" y="2745"/>
                  </a:cubicBezTo>
                  <a:cubicBezTo>
                    <a:pt x="2535" y="2745"/>
                    <a:pt x="3202" y="2201"/>
                    <a:pt x="3202" y="1368"/>
                  </a:cubicBezTo>
                  <a:cubicBezTo>
                    <a:pt x="3202" y="634"/>
                    <a:pt x="2602" y="0"/>
                    <a:pt x="1835" y="0"/>
                  </a:cubicBezTo>
                  <a:close/>
                </a:path>
              </a:pathLst>
            </a:custGeom>
            <a:solidFill>
              <a:schemeClr val="accent3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50"/>
            <p:cNvSpPr/>
            <p:nvPr/>
          </p:nvSpPr>
          <p:spPr>
            <a:xfrm>
              <a:off x="3980525" y="801850"/>
              <a:ext cx="80075" cy="68625"/>
            </a:xfrm>
            <a:custGeom>
              <a:avLst/>
              <a:gdLst/>
              <a:ahLst/>
              <a:cxnLst/>
              <a:rect l="l" t="t" r="r" b="b"/>
              <a:pathLst>
                <a:path w="3203" h="2745" extrusionOk="0">
                  <a:moveTo>
                    <a:pt x="1835" y="0"/>
                  </a:moveTo>
                  <a:cubicBezTo>
                    <a:pt x="600" y="0"/>
                    <a:pt x="0" y="1502"/>
                    <a:pt x="867" y="2335"/>
                  </a:cubicBezTo>
                  <a:cubicBezTo>
                    <a:pt x="1139" y="2618"/>
                    <a:pt x="1481" y="2745"/>
                    <a:pt x="1819" y="2745"/>
                  </a:cubicBezTo>
                  <a:cubicBezTo>
                    <a:pt x="2520" y="2745"/>
                    <a:pt x="3202" y="2201"/>
                    <a:pt x="3202" y="1368"/>
                  </a:cubicBezTo>
                  <a:cubicBezTo>
                    <a:pt x="3202" y="634"/>
                    <a:pt x="2569" y="0"/>
                    <a:pt x="1835" y="0"/>
                  </a:cubicBezTo>
                  <a:close/>
                </a:path>
              </a:pathLst>
            </a:custGeom>
            <a:solidFill>
              <a:schemeClr val="accent3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4" name="Google Shape;744;p50"/>
          <p:cNvSpPr txBox="1">
            <a:spLocks noGrp="1"/>
          </p:cNvSpPr>
          <p:nvPr>
            <p:ph type="title"/>
          </p:nvPr>
        </p:nvSpPr>
        <p:spPr>
          <a:xfrm>
            <a:off x="720000" y="23366"/>
            <a:ext cx="77040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>
              <a:buClr>
                <a:srgbClr val="000000"/>
              </a:buClr>
            </a:pP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4</a:t>
            </a:r>
            <a:r>
              <a:rPr lang="vi-VN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.</a:t>
            </a: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1</a:t>
            </a:r>
            <a:r>
              <a:rPr lang="vi-VN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Giao </a:t>
            </a:r>
            <a:r>
              <a:rPr lang="vi-VN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diện người dùng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49F4016-FA56-0288-F766-09402FB6725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5751" y="880175"/>
            <a:ext cx="5572125" cy="38481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1629332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9"/>
          <p:cNvSpPr/>
          <p:nvPr/>
        </p:nvSpPr>
        <p:spPr>
          <a:xfrm>
            <a:off x="365700" y="365700"/>
            <a:ext cx="8412600" cy="718800"/>
          </a:xfrm>
          <a:prstGeom prst="roundRect">
            <a:avLst>
              <a:gd name="adj" fmla="val 20371"/>
            </a:avLst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7" name="Google Shape;317;p39"/>
          <p:cNvGrpSpPr/>
          <p:nvPr/>
        </p:nvGrpSpPr>
        <p:grpSpPr>
          <a:xfrm>
            <a:off x="8044913" y="137100"/>
            <a:ext cx="965350" cy="823275"/>
            <a:chOff x="1481225" y="4240975"/>
            <a:chExt cx="965350" cy="823275"/>
          </a:xfrm>
        </p:grpSpPr>
        <p:sp>
          <p:nvSpPr>
            <p:cNvPr id="318" name="Google Shape;318;p39"/>
            <p:cNvSpPr/>
            <p:nvPr/>
          </p:nvSpPr>
          <p:spPr>
            <a:xfrm>
              <a:off x="2074975" y="4738825"/>
              <a:ext cx="371600" cy="325425"/>
            </a:xfrm>
            <a:custGeom>
              <a:avLst/>
              <a:gdLst/>
              <a:ahLst/>
              <a:cxnLst/>
              <a:rect l="l" t="t" r="r" b="b"/>
              <a:pathLst>
                <a:path w="14864" h="13017" extrusionOk="0">
                  <a:moveTo>
                    <a:pt x="2136" y="1"/>
                  </a:moveTo>
                  <a:lnTo>
                    <a:pt x="1" y="2169"/>
                  </a:lnTo>
                  <a:cubicBezTo>
                    <a:pt x="1168" y="4871"/>
                    <a:pt x="2703" y="7440"/>
                    <a:pt x="4504" y="9808"/>
                  </a:cubicBezTo>
                  <a:cubicBezTo>
                    <a:pt x="6281" y="12102"/>
                    <a:pt x="8170" y="13016"/>
                    <a:pt x="9713" y="13016"/>
                  </a:cubicBezTo>
                  <a:cubicBezTo>
                    <a:pt x="13149" y="13016"/>
                    <a:pt x="14863" y="8475"/>
                    <a:pt x="9775" y="4537"/>
                  </a:cubicBezTo>
                  <a:cubicBezTo>
                    <a:pt x="7440" y="2703"/>
                    <a:pt x="4871" y="1202"/>
                    <a:pt x="2136" y="1"/>
                  </a:cubicBezTo>
                  <a:close/>
                </a:path>
              </a:pathLst>
            </a:custGeom>
            <a:solidFill>
              <a:schemeClr val="dk2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39"/>
            <p:cNvSpPr/>
            <p:nvPr/>
          </p:nvSpPr>
          <p:spPr>
            <a:xfrm>
              <a:off x="1979925" y="4644600"/>
              <a:ext cx="176800" cy="172850"/>
            </a:xfrm>
            <a:custGeom>
              <a:avLst/>
              <a:gdLst/>
              <a:ahLst/>
              <a:cxnLst/>
              <a:rect l="l" t="t" r="r" b="b"/>
              <a:pathLst>
                <a:path w="7072" h="6914" extrusionOk="0">
                  <a:moveTo>
                    <a:pt x="5437" y="1"/>
                  </a:moveTo>
                  <a:lnTo>
                    <a:pt x="0" y="5438"/>
                  </a:lnTo>
                  <a:lnTo>
                    <a:pt x="1034" y="6438"/>
                  </a:lnTo>
                  <a:cubicBezTo>
                    <a:pt x="1351" y="6755"/>
                    <a:pt x="1751" y="6914"/>
                    <a:pt x="2152" y="6914"/>
                  </a:cubicBezTo>
                  <a:cubicBezTo>
                    <a:pt x="2552" y="6914"/>
                    <a:pt x="2952" y="6755"/>
                    <a:pt x="3269" y="6438"/>
                  </a:cubicBezTo>
                  <a:lnTo>
                    <a:pt x="6472" y="3236"/>
                  </a:lnTo>
                  <a:cubicBezTo>
                    <a:pt x="7072" y="2636"/>
                    <a:pt x="7072" y="1635"/>
                    <a:pt x="6472" y="1035"/>
                  </a:cubicBezTo>
                  <a:lnTo>
                    <a:pt x="5437" y="1"/>
                  </a:lnTo>
                  <a:close/>
                </a:path>
              </a:pathLst>
            </a:custGeom>
            <a:solidFill>
              <a:schemeClr val="lt2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39"/>
            <p:cNvSpPr/>
            <p:nvPr/>
          </p:nvSpPr>
          <p:spPr>
            <a:xfrm>
              <a:off x="1481225" y="4240975"/>
              <a:ext cx="683850" cy="566275"/>
            </a:xfrm>
            <a:custGeom>
              <a:avLst/>
              <a:gdLst/>
              <a:ahLst/>
              <a:cxnLst/>
              <a:rect l="l" t="t" r="r" b="b"/>
              <a:pathLst>
                <a:path w="27354" h="22651" extrusionOk="0">
                  <a:moveTo>
                    <a:pt x="15132" y="1"/>
                  </a:moveTo>
                  <a:cubicBezTo>
                    <a:pt x="12234" y="1"/>
                    <a:pt x="9341" y="1101"/>
                    <a:pt x="7139" y="3303"/>
                  </a:cubicBezTo>
                  <a:cubicBezTo>
                    <a:pt x="1" y="10441"/>
                    <a:pt x="5038" y="22650"/>
                    <a:pt x="15145" y="22650"/>
                  </a:cubicBezTo>
                  <a:cubicBezTo>
                    <a:pt x="19715" y="22650"/>
                    <a:pt x="23851" y="19882"/>
                    <a:pt x="25619" y="15645"/>
                  </a:cubicBezTo>
                  <a:cubicBezTo>
                    <a:pt x="27354" y="11409"/>
                    <a:pt x="26386" y="6539"/>
                    <a:pt x="23151" y="3303"/>
                  </a:cubicBezTo>
                  <a:cubicBezTo>
                    <a:pt x="20932" y="1101"/>
                    <a:pt x="18030" y="1"/>
                    <a:pt x="15132" y="1"/>
                  </a:cubicBezTo>
                  <a:close/>
                </a:path>
              </a:pathLst>
            </a:custGeom>
            <a:solidFill>
              <a:schemeClr val="dk2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39"/>
            <p:cNvSpPr/>
            <p:nvPr/>
          </p:nvSpPr>
          <p:spPr>
            <a:xfrm>
              <a:off x="1596300" y="4326875"/>
              <a:ext cx="526250" cy="393650"/>
            </a:xfrm>
            <a:custGeom>
              <a:avLst/>
              <a:gdLst/>
              <a:ahLst/>
              <a:cxnLst/>
              <a:rect l="l" t="t" r="r" b="b"/>
              <a:pathLst>
                <a:path w="21050" h="15746" extrusionOk="0">
                  <a:moveTo>
                    <a:pt x="10529" y="0"/>
                  </a:moveTo>
                  <a:cubicBezTo>
                    <a:pt x="8515" y="0"/>
                    <a:pt x="6506" y="768"/>
                    <a:pt x="4971" y="2302"/>
                  </a:cubicBezTo>
                  <a:cubicBezTo>
                    <a:pt x="1" y="7272"/>
                    <a:pt x="3537" y="15745"/>
                    <a:pt x="10542" y="15745"/>
                  </a:cubicBezTo>
                  <a:cubicBezTo>
                    <a:pt x="17547" y="15745"/>
                    <a:pt x="21049" y="7272"/>
                    <a:pt x="16112" y="2302"/>
                  </a:cubicBezTo>
                  <a:cubicBezTo>
                    <a:pt x="14561" y="768"/>
                    <a:pt x="12543" y="0"/>
                    <a:pt x="10529" y="0"/>
                  </a:cubicBezTo>
                  <a:close/>
                </a:path>
              </a:pathLst>
            </a:custGeom>
            <a:solidFill>
              <a:schemeClr val="accent3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2" name="Google Shape;322;p39"/>
          <p:cNvGrpSpPr/>
          <p:nvPr/>
        </p:nvGrpSpPr>
        <p:grpSpPr>
          <a:xfrm>
            <a:off x="133738" y="494251"/>
            <a:ext cx="460473" cy="461698"/>
            <a:chOff x="133738" y="317889"/>
            <a:chExt cx="460473" cy="461698"/>
          </a:xfrm>
        </p:grpSpPr>
        <p:sp>
          <p:nvSpPr>
            <p:cNvPr id="323" name="Google Shape;323;p39"/>
            <p:cNvSpPr/>
            <p:nvPr/>
          </p:nvSpPr>
          <p:spPr>
            <a:xfrm>
              <a:off x="257624" y="442388"/>
              <a:ext cx="212700" cy="212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39"/>
            <p:cNvSpPr/>
            <p:nvPr/>
          </p:nvSpPr>
          <p:spPr>
            <a:xfrm>
              <a:off x="133738" y="317889"/>
              <a:ext cx="460473" cy="461698"/>
            </a:xfrm>
            <a:custGeom>
              <a:avLst/>
              <a:gdLst/>
              <a:ahLst/>
              <a:cxnLst/>
              <a:rect l="l" t="t" r="r" b="b"/>
              <a:pathLst>
                <a:path w="12410" h="12443" extrusionOk="0">
                  <a:moveTo>
                    <a:pt x="6152" y="4212"/>
                  </a:moveTo>
                  <a:cubicBezTo>
                    <a:pt x="7197" y="4212"/>
                    <a:pt x="8207" y="5019"/>
                    <a:pt x="8207" y="6238"/>
                  </a:cubicBezTo>
                  <a:cubicBezTo>
                    <a:pt x="8174" y="7339"/>
                    <a:pt x="7273" y="8240"/>
                    <a:pt x="6172" y="8240"/>
                  </a:cubicBezTo>
                  <a:cubicBezTo>
                    <a:pt x="4371" y="8240"/>
                    <a:pt x="3470" y="6072"/>
                    <a:pt x="4738" y="4804"/>
                  </a:cubicBezTo>
                  <a:cubicBezTo>
                    <a:pt x="5147" y="4395"/>
                    <a:pt x="5653" y="4212"/>
                    <a:pt x="6152" y="4212"/>
                  </a:cubicBezTo>
                  <a:close/>
                  <a:moveTo>
                    <a:pt x="5705" y="1"/>
                  </a:moveTo>
                  <a:cubicBezTo>
                    <a:pt x="5438" y="1"/>
                    <a:pt x="5205" y="201"/>
                    <a:pt x="5205" y="468"/>
                  </a:cubicBezTo>
                  <a:lnTo>
                    <a:pt x="5105" y="2236"/>
                  </a:lnTo>
                  <a:cubicBezTo>
                    <a:pt x="4771" y="2302"/>
                    <a:pt x="4404" y="2436"/>
                    <a:pt x="4104" y="2636"/>
                  </a:cubicBezTo>
                  <a:lnTo>
                    <a:pt x="2836" y="1468"/>
                  </a:lnTo>
                  <a:cubicBezTo>
                    <a:pt x="2736" y="1385"/>
                    <a:pt x="2611" y="1343"/>
                    <a:pt x="2490" y="1343"/>
                  </a:cubicBezTo>
                  <a:cubicBezTo>
                    <a:pt x="2369" y="1343"/>
                    <a:pt x="2253" y="1385"/>
                    <a:pt x="2169" y="1468"/>
                  </a:cubicBezTo>
                  <a:lnTo>
                    <a:pt x="1469" y="2169"/>
                  </a:lnTo>
                  <a:cubicBezTo>
                    <a:pt x="1302" y="2369"/>
                    <a:pt x="1269" y="2636"/>
                    <a:pt x="1435" y="2836"/>
                  </a:cubicBezTo>
                  <a:lnTo>
                    <a:pt x="2636" y="4137"/>
                  </a:lnTo>
                  <a:cubicBezTo>
                    <a:pt x="2436" y="4471"/>
                    <a:pt x="2303" y="4804"/>
                    <a:pt x="2203" y="5171"/>
                  </a:cubicBezTo>
                  <a:lnTo>
                    <a:pt x="435" y="5238"/>
                  </a:lnTo>
                  <a:cubicBezTo>
                    <a:pt x="201" y="5271"/>
                    <a:pt x="1" y="5471"/>
                    <a:pt x="1" y="5738"/>
                  </a:cubicBezTo>
                  <a:lnTo>
                    <a:pt x="1" y="6705"/>
                  </a:lnTo>
                  <a:cubicBezTo>
                    <a:pt x="1" y="6972"/>
                    <a:pt x="201" y="7172"/>
                    <a:pt x="435" y="7206"/>
                  </a:cubicBezTo>
                  <a:lnTo>
                    <a:pt x="2203" y="7306"/>
                  </a:lnTo>
                  <a:cubicBezTo>
                    <a:pt x="2303" y="7639"/>
                    <a:pt x="2436" y="7973"/>
                    <a:pt x="2636" y="8307"/>
                  </a:cubicBezTo>
                  <a:lnTo>
                    <a:pt x="1435" y="9608"/>
                  </a:lnTo>
                  <a:cubicBezTo>
                    <a:pt x="1269" y="9808"/>
                    <a:pt x="1302" y="10075"/>
                    <a:pt x="1469" y="10275"/>
                  </a:cubicBezTo>
                  <a:lnTo>
                    <a:pt x="2169" y="10975"/>
                  </a:lnTo>
                  <a:cubicBezTo>
                    <a:pt x="2257" y="11063"/>
                    <a:pt x="2382" y="11105"/>
                    <a:pt x="2511" y="11105"/>
                  </a:cubicBezTo>
                  <a:cubicBezTo>
                    <a:pt x="2625" y="11105"/>
                    <a:pt x="2742" y="11072"/>
                    <a:pt x="2836" y="11009"/>
                  </a:cubicBezTo>
                  <a:lnTo>
                    <a:pt x="4137" y="9808"/>
                  </a:lnTo>
                  <a:cubicBezTo>
                    <a:pt x="4437" y="10008"/>
                    <a:pt x="4771" y="10141"/>
                    <a:pt x="5138" y="10241"/>
                  </a:cubicBezTo>
                  <a:lnTo>
                    <a:pt x="5238" y="11976"/>
                  </a:lnTo>
                  <a:cubicBezTo>
                    <a:pt x="5238" y="12243"/>
                    <a:pt x="5472" y="12443"/>
                    <a:pt x="5705" y="12443"/>
                  </a:cubicBezTo>
                  <a:lnTo>
                    <a:pt x="6706" y="12443"/>
                  </a:lnTo>
                  <a:cubicBezTo>
                    <a:pt x="6973" y="12443"/>
                    <a:pt x="7173" y="12243"/>
                    <a:pt x="7206" y="11976"/>
                  </a:cubicBezTo>
                  <a:lnTo>
                    <a:pt x="7273" y="10241"/>
                  </a:lnTo>
                  <a:cubicBezTo>
                    <a:pt x="7640" y="10141"/>
                    <a:pt x="7973" y="10008"/>
                    <a:pt x="8274" y="9808"/>
                  </a:cubicBezTo>
                  <a:lnTo>
                    <a:pt x="9575" y="11009"/>
                  </a:lnTo>
                  <a:cubicBezTo>
                    <a:pt x="9669" y="11072"/>
                    <a:pt x="9786" y="11105"/>
                    <a:pt x="9900" y="11105"/>
                  </a:cubicBezTo>
                  <a:cubicBezTo>
                    <a:pt x="10028" y="11105"/>
                    <a:pt x="10154" y="11063"/>
                    <a:pt x="10242" y="10975"/>
                  </a:cubicBezTo>
                  <a:lnTo>
                    <a:pt x="10942" y="10275"/>
                  </a:lnTo>
                  <a:cubicBezTo>
                    <a:pt x="11142" y="10075"/>
                    <a:pt x="11142" y="9808"/>
                    <a:pt x="10976" y="9608"/>
                  </a:cubicBezTo>
                  <a:lnTo>
                    <a:pt x="9808" y="8307"/>
                  </a:lnTo>
                  <a:cubicBezTo>
                    <a:pt x="9975" y="7973"/>
                    <a:pt x="10108" y="7639"/>
                    <a:pt x="10208" y="7306"/>
                  </a:cubicBezTo>
                  <a:lnTo>
                    <a:pt x="11976" y="7206"/>
                  </a:lnTo>
                  <a:cubicBezTo>
                    <a:pt x="12210" y="7172"/>
                    <a:pt x="12410" y="6972"/>
                    <a:pt x="12410" y="6705"/>
                  </a:cubicBezTo>
                  <a:lnTo>
                    <a:pt x="12410" y="5738"/>
                  </a:lnTo>
                  <a:cubicBezTo>
                    <a:pt x="12410" y="5471"/>
                    <a:pt x="12210" y="5238"/>
                    <a:pt x="11943" y="5238"/>
                  </a:cubicBezTo>
                  <a:lnTo>
                    <a:pt x="10208" y="5171"/>
                  </a:lnTo>
                  <a:cubicBezTo>
                    <a:pt x="10108" y="4804"/>
                    <a:pt x="9975" y="4471"/>
                    <a:pt x="9775" y="4137"/>
                  </a:cubicBezTo>
                  <a:lnTo>
                    <a:pt x="10976" y="2836"/>
                  </a:lnTo>
                  <a:cubicBezTo>
                    <a:pt x="11109" y="2636"/>
                    <a:pt x="11109" y="2369"/>
                    <a:pt x="10942" y="2169"/>
                  </a:cubicBezTo>
                  <a:lnTo>
                    <a:pt x="10242" y="1468"/>
                  </a:lnTo>
                  <a:cubicBezTo>
                    <a:pt x="10136" y="1380"/>
                    <a:pt x="10012" y="1339"/>
                    <a:pt x="9889" y="1339"/>
                  </a:cubicBezTo>
                  <a:cubicBezTo>
                    <a:pt x="9778" y="1339"/>
                    <a:pt x="9669" y="1372"/>
                    <a:pt x="9575" y="1435"/>
                  </a:cubicBezTo>
                  <a:lnTo>
                    <a:pt x="8274" y="2636"/>
                  </a:lnTo>
                  <a:cubicBezTo>
                    <a:pt x="7940" y="2436"/>
                    <a:pt x="7606" y="2302"/>
                    <a:pt x="7240" y="2236"/>
                  </a:cubicBezTo>
                  <a:lnTo>
                    <a:pt x="7173" y="468"/>
                  </a:lnTo>
                  <a:cubicBezTo>
                    <a:pt x="7139" y="201"/>
                    <a:pt x="6939" y="1"/>
                    <a:pt x="6672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08BC6B50-FD3E-FDCC-44AF-0D8854954068}"/>
              </a:ext>
            </a:extLst>
          </p:cNvPr>
          <p:cNvGrpSpPr/>
          <p:nvPr/>
        </p:nvGrpSpPr>
        <p:grpSpPr>
          <a:xfrm>
            <a:off x="470324" y="1487989"/>
            <a:ext cx="3750828" cy="1007297"/>
            <a:chOff x="133738" y="1138945"/>
            <a:chExt cx="2578034" cy="624596"/>
          </a:xfrm>
        </p:grpSpPr>
        <p:sp>
          <p:nvSpPr>
            <p:cNvPr id="325" name="Google Shape;325;p39"/>
            <p:cNvSpPr/>
            <p:nvPr/>
          </p:nvSpPr>
          <p:spPr>
            <a:xfrm>
              <a:off x="363974" y="1267496"/>
              <a:ext cx="2347798" cy="496045"/>
            </a:xfrm>
            <a:prstGeom prst="roundRect">
              <a:avLst>
                <a:gd name="adj" fmla="val 5070"/>
              </a:avLst>
            </a:prstGeom>
            <a:solidFill>
              <a:schemeClr val="accent3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vi-VN" sz="1800" b="1" dirty="0">
                  <a:latin typeface="+mj-lt"/>
                </a:rPr>
                <a:t>Giới thiệu đề tài</a:t>
              </a:r>
              <a:endParaRPr sz="1800" b="1" dirty="0">
                <a:latin typeface="+mj-lt"/>
              </a:endParaRPr>
            </a:p>
          </p:txBody>
        </p:sp>
        <p:sp>
          <p:nvSpPr>
            <p:cNvPr id="328" name="Google Shape;328;p39"/>
            <p:cNvSpPr/>
            <p:nvPr/>
          </p:nvSpPr>
          <p:spPr>
            <a:xfrm>
              <a:off x="133738" y="1138945"/>
              <a:ext cx="460473" cy="340810"/>
            </a:xfrm>
            <a:prstGeom prst="roundRect">
              <a:avLst>
                <a:gd name="adj" fmla="val 16667"/>
              </a:avLst>
            </a:pr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vi-VN" sz="3200" b="1" dirty="0">
                  <a:latin typeface="+mj-lt"/>
                </a:rPr>
                <a:t>01</a:t>
              </a:r>
              <a:endParaRPr sz="3200" b="1" dirty="0">
                <a:latin typeface="+mj-lt"/>
              </a:endParaRPr>
            </a:p>
          </p:txBody>
        </p:sp>
      </p:grpSp>
      <p:sp>
        <p:nvSpPr>
          <p:cNvPr id="331" name="Google Shape;331;p39"/>
          <p:cNvSpPr txBox="1">
            <a:spLocks noGrp="1"/>
          </p:cNvSpPr>
          <p:nvPr>
            <p:ph type="title" idx="9"/>
          </p:nvPr>
        </p:nvSpPr>
        <p:spPr>
          <a:xfrm>
            <a:off x="720000" y="387600"/>
            <a:ext cx="77040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>
                <a:latin typeface="+mj-lt"/>
              </a:rPr>
              <a:t>Nội dung </a:t>
            </a:r>
            <a:endParaRPr dirty="0">
              <a:latin typeface="+mj-lt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125D727-C46D-4C86-CEE6-AC9E22703356}"/>
              </a:ext>
            </a:extLst>
          </p:cNvPr>
          <p:cNvGrpSpPr/>
          <p:nvPr/>
        </p:nvGrpSpPr>
        <p:grpSpPr>
          <a:xfrm>
            <a:off x="4587874" y="1487989"/>
            <a:ext cx="3750828" cy="1013109"/>
            <a:chOff x="133738" y="1138945"/>
            <a:chExt cx="2578036" cy="624596"/>
          </a:xfrm>
        </p:grpSpPr>
        <p:sp>
          <p:nvSpPr>
            <p:cNvPr id="18" name="Google Shape;325;p39">
              <a:extLst>
                <a:ext uri="{FF2B5EF4-FFF2-40B4-BE49-F238E27FC236}">
                  <a16:creationId xmlns:a16="http://schemas.microsoft.com/office/drawing/2014/main" id="{6760E678-15EE-C988-4E28-17BA1A6537A8}"/>
                </a:ext>
              </a:extLst>
            </p:cNvPr>
            <p:cNvSpPr/>
            <p:nvPr/>
          </p:nvSpPr>
          <p:spPr>
            <a:xfrm>
              <a:off x="363976" y="1267496"/>
              <a:ext cx="2347798" cy="496045"/>
            </a:xfrm>
            <a:prstGeom prst="roundRect">
              <a:avLst>
                <a:gd name="adj" fmla="val 5070"/>
              </a:avLst>
            </a:prstGeom>
            <a:solidFill>
              <a:schemeClr val="accent3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vi-VN" sz="1800" b="1" dirty="0">
                  <a:latin typeface="+mj-lt"/>
                </a:rPr>
                <a:t>Cơ sở lý thuyết</a:t>
              </a:r>
              <a:endParaRPr sz="1800" b="1" dirty="0">
                <a:latin typeface="+mj-lt"/>
              </a:endParaRPr>
            </a:p>
          </p:txBody>
        </p:sp>
        <p:sp>
          <p:nvSpPr>
            <p:cNvPr id="19" name="Google Shape;328;p39">
              <a:extLst>
                <a:ext uri="{FF2B5EF4-FFF2-40B4-BE49-F238E27FC236}">
                  <a16:creationId xmlns:a16="http://schemas.microsoft.com/office/drawing/2014/main" id="{5C077C16-BF79-3941-FFFC-D7A12DC250F5}"/>
                </a:ext>
              </a:extLst>
            </p:cNvPr>
            <p:cNvSpPr/>
            <p:nvPr/>
          </p:nvSpPr>
          <p:spPr>
            <a:xfrm>
              <a:off x="133738" y="1138945"/>
              <a:ext cx="460473" cy="340810"/>
            </a:xfrm>
            <a:prstGeom prst="roundRect">
              <a:avLst>
                <a:gd name="adj" fmla="val 16667"/>
              </a:avLst>
            </a:prstGeom>
            <a:solidFill>
              <a:schemeClr val="tx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vi-VN" sz="3200" b="1" dirty="0">
                  <a:latin typeface="+mj-lt"/>
                </a:rPr>
                <a:t>02</a:t>
              </a:r>
              <a:endParaRPr sz="3200" b="1" dirty="0">
                <a:latin typeface="+mj-lt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B27D3E3-760D-334B-EFB5-2F9C5F89191E}"/>
              </a:ext>
            </a:extLst>
          </p:cNvPr>
          <p:cNvGrpSpPr/>
          <p:nvPr/>
        </p:nvGrpSpPr>
        <p:grpSpPr>
          <a:xfrm>
            <a:off x="4587874" y="3201017"/>
            <a:ext cx="3750828" cy="1013109"/>
            <a:chOff x="133738" y="1138945"/>
            <a:chExt cx="2578036" cy="624596"/>
          </a:xfrm>
        </p:grpSpPr>
        <p:sp>
          <p:nvSpPr>
            <p:cNvPr id="30" name="Google Shape;325;p39">
              <a:extLst>
                <a:ext uri="{FF2B5EF4-FFF2-40B4-BE49-F238E27FC236}">
                  <a16:creationId xmlns:a16="http://schemas.microsoft.com/office/drawing/2014/main" id="{CE4BFF38-E82E-F67D-8651-F0326A4993C7}"/>
                </a:ext>
              </a:extLst>
            </p:cNvPr>
            <p:cNvSpPr/>
            <p:nvPr/>
          </p:nvSpPr>
          <p:spPr>
            <a:xfrm>
              <a:off x="363976" y="1267496"/>
              <a:ext cx="2347798" cy="496045"/>
            </a:xfrm>
            <a:prstGeom prst="roundRect">
              <a:avLst>
                <a:gd name="adj" fmla="val 5070"/>
              </a:avLst>
            </a:prstGeom>
            <a:solidFill>
              <a:schemeClr val="accent3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vi-VN" sz="1800" b="1" dirty="0">
                  <a:latin typeface="+mj-lt"/>
                </a:rPr>
                <a:t>Xây dựng ứng dụng</a:t>
              </a:r>
              <a:endParaRPr sz="1800" b="1" dirty="0">
                <a:latin typeface="+mj-lt"/>
              </a:endParaRPr>
            </a:p>
          </p:txBody>
        </p:sp>
        <p:sp>
          <p:nvSpPr>
            <p:cNvPr id="31" name="Google Shape;328;p39">
              <a:extLst>
                <a:ext uri="{FF2B5EF4-FFF2-40B4-BE49-F238E27FC236}">
                  <a16:creationId xmlns:a16="http://schemas.microsoft.com/office/drawing/2014/main" id="{9E4179B1-8D00-5663-776A-FF032B48008F}"/>
                </a:ext>
              </a:extLst>
            </p:cNvPr>
            <p:cNvSpPr/>
            <p:nvPr/>
          </p:nvSpPr>
          <p:spPr>
            <a:xfrm>
              <a:off x="133738" y="1138945"/>
              <a:ext cx="460473" cy="340810"/>
            </a:xfrm>
            <a:prstGeom prst="roundRect">
              <a:avLst>
                <a:gd name="adj" fmla="val 16667"/>
              </a:avLst>
            </a:prstGeom>
            <a:solidFill>
              <a:srgbClr val="92D050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vi-VN" sz="3200" b="1" dirty="0">
                  <a:latin typeface="+mj-lt"/>
                </a:rPr>
                <a:t>04</a:t>
              </a:r>
              <a:endParaRPr sz="3200" b="1" dirty="0">
                <a:latin typeface="+mj-lt"/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D1D705A8-900B-3284-40EF-F53A405C1555}"/>
              </a:ext>
            </a:extLst>
          </p:cNvPr>
          <p:cNvGrpSpPr/>
          <p:nvPr/>
        </p:nvGrpSpPr>
        <p:grpSpPr>
          <a:xfrm>
            <a:off x="470324" y="3201017"/>
            <a:ext cx="3750828" cy="1013109"/>
            <a:chOff x="133738" y="1138945"/>
            <a:chExt cx="2578036" cy="624596"/>
          </a:xfrm>
        </p:grpSpPr>
        <p:sp>
          <p:nvSpPr>
            <p:cNvPr id="36" name="Google Shape;325;p39">
              <a:extLst>
                <a:ext uri="{FF2B5EF4-FFF2-40B4-BE49-F238E27FC236}">
                  <a16:creationId xmlns:a16="http://schemas.microsoft.com/office/drawing/2014/main" id="{C0D57EAD-8EB5-522D-C80D-EDDC8D711BEB}"/>
                </a:ext>
              </a:extLst>
            </p:cNvPr>
            <p:cNvSpPr/>
            <p:nvPr/>
          </p:nvSpPr>
          <p:spPr>
            <a:xfrm>
              <a:off x="363976" y="1267496"/>
              <a:ext cx="2347798" cy="496045"/>
            </a:xfrm>
            <a:prstGeom prst="roundRect">
              <a:avLst>
                <a:gd name="adj" fmla="val 5070"/>
              </a:avLst>
            </a:prstGeom>
            <a:solidFill>
              <a:schemeClr val="accent3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vi-VN" sz="1800" b="1" dirty="0">
                  <a:latin typeface="+mj-lt"/>
                </a:rPr>
                <a:t>Thiết kế ứng dụng</a:t>
              </a:r>
              <a:endParaRPr sz="1800" b="1" dirty="0">
                <a:latin typeface="+mj-lt"/>
              </a:endParaRPr>
            </a:p>
          </p:txBody>
        </p:sp>
        <p:sp>
          <p:nvSpPr>
            <p:cNvPr id="37" name="Google Shape;328;p39">
              <a:extLst>
                <a:ext uri="{FF2B5EF4-FFF2-40B4-BE49-F238E27FC236}">
                  <a16:creationId xmlns:a16="http://schemas.microsoft.com/office/drawing/2014/main" id="{A607850D-7137-DDE9-3C69-A5857542FB63}"/>
                </a:ext>
              </a:extLst>
            </p:cNvPr>
            <p:cNvSpPr/>
            <p:nvPr/>
          </p:nvSpPr>
          <p:spPr>
            <a:xfrm>
              <a:off x="133738" y="1138945"/>
              <a:ext cx="460473" cy="34081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vi-VN" sz="3200" b="1" dirty="0">
                  <a:latin typeface="+mj-lt"/>
                </a:rPr>
                <a:t>03</a:t>
              </a:r>
              <a:endParaRPr sz="3200" b="1" dirty="0">
                <a:latin typeface="+mj-lt"/>
              </a:endParaRPr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50"/>
          <p:cNvSpPr/>
          <p:nvPr/>
        </p:nvSpPr>
        <p:spPr>
          <a:xfrm>
            <a:off x="44245" y="23366"/>
            <a:ext cx="9055510" cy="654834"/>
          </a:xfrm>
          <a:prstGeom prst="roundRect">
            <a:avLst>
              <a:gd name="adj" fmla="val 20371"/>
            </a:avLst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36" name="Google Shape;736;p50"/>
          <p:cNvGrpSpPr/>
          <p:nvPr/>
        </p:nvGrpSpPr>
        <p:grpSpPr>
          <a:xfrm>
            <a:off x="8214848" y="774926"/>
            <a:ext cx="822125" cy="619150"/>
            <a:chOff x="1574625" y="624700"/>
            <a:chExt cx="822125" cy="619150"/>
          </a:xfrm>
        </p:grpSpPr>
        <p:sp>
          <p:nvSpPr>
            <p:cNvPr id="737" name="Google Shape;737;p50"/>
            <p:cNvSpPr/>
            <p:nvPr/>
          </p:nvSpPr>
          <p:spPr>
            <a:xfrm>
              <a:off x="1574625" y="624700"/>
              <a:ext cx="822125" cy="547350"/>
            </a:xfrm>
            <a:custGeom>
              <a:avLst/>
              <a:gdLst/>
              <a:ahLst/>
              <a:cxnLst/>
              <a:rect l="l" t="t" r="r" b="b"/>
              <a:pathLst>
                <a:path w="32885" h="21894" extrusionOk="0">
                  <a:moveTo>
                    <a:pt x="13561" y="1"/>
                  </a:moveTo>
                  <a:cubicBezTo>
                    <a:pt x="13302" y="1"/>
                    <a:pt x="13040" y="16"/>
                    <a:pt x="12776" y="48"/>
                  </a:cubicBezTo>
                  <a:cubicBezTo>
                    <a:pt x="9474" y="415"/>
                    <a:pt x="6972" y="3217"/>
                    <a:pt x="6972" y="6553"/>
                  </a:cubicBezTo>
                  <a:lnTo>
                    <a:pt x="6972" y="6920"/>
                  </a:lnTo>
                  <a:cubicBezTo>
                    <a:pt x="6372" y="6686"/>
                    <a:pt x="5771" y="6553"/>
                    <a:pt x="5138" y="6553"/>
                  </a:cubicBezTo>
                  <a:cubicBezTo>
                    <a:pt x="2336" y="6553"/>
                    <a:pt x="34" y="8788"/>
                    <a:pt x="34" y="11590"/>
                  </a:cubicBezTo>
                  <a:cubicBezTo>
                    <a:pt x="1" y="14392"/>
                    <a:pt x="2236" y="16693"/>
                    <a:pt x="5071" y="16727"/>
                  </a:cubicBezTo>
                  <a:cubicBezTo>
                    <a:pt x="4771" y="18962"/>
                    <a:pt x="6172" y="21097"/>
                    <a:pt x="8373" y="21730"/>
                  </a:cubicBezTo>
                  <a:cubicBezTo>
                    <a:pt x="8777" y="21840"/>
                    <a:pt x="9185" y="21893"/>
                    <a:pt x="9588" y="21893"/>
                  </a:cubicBezTo>
                  <a:cubicBezTo>
                    <a:pt x="11383" y="21893"/>
                    <a:pt x="13075" y="20845"/>
                    <a:pt x="13811" y="19128"/>
                  </a:cubicBezTo>
                  <a:cubicBezTo>
                    <a:pt x="14381" y="20490"/>
                    <a:pt x="15588" y="21125"/>
                    <a:pt x="16793" y="21125"/>
                  </a:cubicBezTo>
                  <a:cubicBezTo>
                    <a:pt x="18335" y="21125"/>
                    <a:pt x="19876" y="20085"/>
                    <a:pt x="20082" y="18194"/>
                  </a:cubicBezTo>
                  <a:cubicBezTo>
                    <a:pt x="21408" y="19659"/>
                    <a:pt x="23175" y="20351"/>
                    <a:pt x="24925" y="20351"/>
                  </a:cubicBezTo>
                  <a:cubicBezTo>
                    <a:pt x="27401" y="20351"/>
                    <a:pt x="29842" y="18967"/>
                    <a:pt x="30956" y="16426"/>
                  </a:cubicBezTo>
                  <a:cubicBezTo>
                    <a:pt x="32884" y="12071"/>
                    <a:pt x="29677" y="7186"/>
                    <a:pt x="24966" y="7186"/>
                  </a:cubicBezTo>
                  <a:cubicBezTo>
                    <a:pt x="24950" y="7186"/>
                    <a:pt x="24934" y="7186"/>
                    <a:pt x="24918" y="7187"/>
                  </a:cubicBezTo>
                  <a:cubicBezTo>
                    <a:pt x="24585" y="7187"/>
                    <a:pt x="24251" y="7220"/>
                    <a:pt x="23918" y="7253"/>
                  </a:cubicBezTo>
                  <a:cubicBezTo>
                    <a:pt x="24785" y="5474"/>
                    <a:pt x="23311" y="3944"/>
                    <a:pt x="21803" y="3944"/>
                  </a:cubicBezTo>
                  <a:cubicBezTo>
                    <a:pt x="21105" y="3944"/>
                    <a:pt x="20400" y="4271"/>
                    <a:pt x="19915" y="5052"/>
                  </a:cubicBezTo>
                  <a:cubicBezTo>
                    <a:pt x="19209" y="2074"/>
                    <a:pt x="16554" y="1"/>
                    <a:pt x="13561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50"/>
            <p:cNvSpPr/>
            <p:nvPr/>
          </p:nvSpPr>
          <p:spPr>
            <a:xfrm>
              <a:off x="1790625" y="837925"/>
              <a:ext cx="274375" cy="405925"/>
            </a:xfrm>
            <a:custGeom>
              <a:avLst/>
              <a:gdLst/>
              <a:ahLst/>
              <a:cxnLst/>
              <a:rect l="l" t="t" r="r" b="b"/>
              <a:pathLst>
                <a:path w="10975" h="16237" extrusionOk="0">
                  <a:moveTo>
                    <a:pt x="5471" y="0"/>
                  </a:moveTo>
                  <a:cubicBezTo>
                    <a:pt x="5196" y="0"/>
                    <a:pt x="4920" y="109"/>
                    <a:pt x="4704" y="325"/>
                  </a:cubicBezTo>
                  <a:lnTo>
                    <a:pt x="601" y="4462"/>
                  </a:lnTo>
                  <a:cubicBezTo>
                    <a:pt x="0" y="5062"/>
                    <a:pt x="167" y="5996"/>
                    <a:pt x="1268" y="5996"/>
                  </a:cubicBezTo>
                  <a:lnTo>
                    <a:pt x="3269" y="5996"/>
                  </a:lnTo>
                  <a:lnTo>
                    <a:pt x="3269" y="15169"/>
                  </a:lnTo>
                  <a:cubicBezTo>
                    <a:pt x="3269" y="15736"/>
                    <a:pt x="3736" y="16237"/>
                    <a:pt x="4337" y="16237"/>
                  </a:cubicBezTo>
                  <a:lnTo>
                    <a:pt x="6572" y="16237"/>
                  </a:lnTo>
                  <a:cubicBezTo>
                    <a:pt x="7172" y="16237"/>
                    <a:pt x="7672" y="15770"/>
                    <a:pt x="7672" y="15169"/>
                  </a:cubicBezTo>
                  <a:lnTo>
                    <a:pt x="7672" y="5996"/>
                  </a:lnTo>
                  <a:lnTo>
                    <a:pt x="9674" y="5996"/>
                  </a:lnTo>
                  <a:cubicBezTo>
                    <a:pt x="10775" y="5996"/>
                    <a:pt x="10975" y="5062"/>
                    <a:pt x="10374" y="4462"/>
                  </a:cubicBezTo>
                  <a:lnTo>
                    <a:pt x="6238" y="325"/>
                  </a:lnTo>
                  <a:cubicBezTo>
                    <a:pt x="6021" y="109"/>
                    <a:pt x="5746" y="0"/>
                    <a:pt x="5471" y="0"/>
                  </a:cubicBezTo>
                  <a:close/>
                </a:path>
              </a:pathLst>
            </a:custGeom>
            <a:solidFill>
              <a:schemeClr val="dk2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9" name="Google Shape;739;p50"/>
          <p:cNvGrpSpPr/>
          <p:nvPr/>
        </p:nvGrpSpPr>
        <p:grpSpPr>
          <a:xfrm>
            <a:off x="128774" y="794906"/>
            <a:ext cx="620006" cy="527370"/>
            <a:chOff x="3475975" y="624225"/>
            <a:chExt cx="737225" cy="627150"/>
          </a:xfrm>
        </p:grpSpPr>
        <p:sp>
          <p:nvSpPr>
            <p:cNvPr id="740" name="Google Shape;740;p50"/>
            <p:cNvSpPr/>
            <p:nvPr/>
          </p:nvSpPr>
          <p:spPr>
            <a:xfrm>
              <a:off x="3475975" y="624225"/>
              <a:ext cx="737225" cy="627150"/>
            </a:xfrm>
            <a:custGeom>
              <a:avLst/>
              <a:gdLst/>
              <a:ahLst/>
              <a:cxnLst/>
              <a:rect l="l" t="t" r="r" b="b"/>
              <a:pathLst>
                <a:path w="29489" h="25086" extrusionOk="0">
                  <a:moveTo>
                    <a:pt x="2369" y="0"/>
                  </a:moveTo>
                  <a:cubicBezTo>
                    <a:pt x="1068" y="0"/>
                    <a:pt x="1" y="1068"/>
                    <a:pt x="1" y="2369"/>
                  </a:cubicBezTo>
                  <a:lnTo>
                    <a:pt x="1" y="14611"/>
                  </a:lnTo>
                  <a:cubicBezTo>
                    <a:pt x="1" y="15912"/>
                    <a:pt x="1068" y="16979"/>
                    <a:pt x="2369" y="16979"/>
                  </a:cubicBezTo>
                  <a:lnTo>
                    <a:pt x="11276" y="16979"/>
                  </a:lnTo>
                  <a:lnTo>
                    <a:pt x="9274" y="25085"/>
                  </a:lnTo>
                  <a:lnTo>
                    <a:pt x="19115" y="16979"/>
                  </a:lnTo>
                  <a:lnTo>
                    <a:pt x="27120" y="16979"/>
                  </a:lnTo>
                  <a:cubicBezTo>
                    <a:pt x="28421" y="16979"/>
                    <a:pt x="29489" y="15912"/>
                    <a:pt x="29489" y="14611"/>
                  </a:cubicBezTo>
                  <a:lnTo>
                    <a:pt x="29489" y="2369"/>
                  </a:lnTo>
                  <a:cubicBezTo>
                    <a:pt x="29489" y="1068"/>
                    <a:pt x="28421" y="0"/>
                    <a:pt x="27120" y="0"/>
                  </a:cubicBezTo>
                  <a:close/>
                </a:path>
              </a:pathLst>
            </a:custGeom>
            <a:solidFill>
              <a:schemeClr val="accent2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50"/>
            <p:cNvSpPr/>
            <p:nvPr/>
          </p:nvSpPr>
          <p:spPr>
            <a:xfrm>
              <a:off x="3616925" y="801850"/>
              <a:ext cx="80075" cy="68625"/>
            </a:xfrm>
            <a:custGeom>
              <a:avLst/>
              <a:gdLst/>
              <a:ahLst/>
              <a:cxnLst/>
              <a:rect l="l" t="t" r="r" b="b"/>
              <a:pathLst>
                <a:path w="3203" h="2745" extrusionOk="0">
                  <a:moveTo>
                    <a:pt x="1835" y="0"/>
                  </a:moveTo>
                  <a:cubicBezTo>
                    <a:pt x="601" y="0"/>
                    <a:pt x="0" y="1502"/>
                    <a:pt x="868" y="2335"/>
                  </a:cubicBezTo>
                  <a:cubicBezTo>
                    <a:pt x="1150" y="2618"/>
                    <a:pt x="1496" y="2745"/>
                    <a:pt x="1834" y="2745"/>
                  </a:cubicBezTo>
                  <a:cubicBezTo>
                    <a:pt x="2535" y="2745"/>
                    <a:pt x="3203" y="2201"/>
                    <a:pt x="3203" y="1368"/>
                  </a:cubicBezTo>
                  <a:cubicBezTo>
                    <a:pt x="3203" y="634"/>
                    <a:pt x="2602" y="0"/>
                    <a:pt x="1835" y="0"/>
                  </a:cubicBezTo>
                  <a:close/>
                </a:path>
              </a:pathLst>
            </a:custGeom>
            <a:solidFill>
              <a:schemeClr val="accent3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50"/>
            <p:cNvSpPr/>
            <p:nvPr/>
          </p:nvSpPr>
          <p:spPr>
            <a:xfrm>
              <a:off x="3798725" y="801850"/>
              <a:ext cx="80075" cy="68625"/>
            </a:xfrm>
            <a:custGeom>
              <a:avLst/>
              <a:gdLst/>
              <a:ahLst/>
              <a:cxnLst/>
              <a:rect l="l" t="t" r="r" b="b"/>
              <a:pathLst>
                <a:path w="3203" h="2745" extrusionOk="0">
                  <a:moveTo>
                    <a:pt x="1835" y="0"/>
                  </a:moveTo>
                  <a:cubicBezTo>
                    <a:pt x="601" y="0"/>
                    <a:pt x="0" y="1502"/>
                    <a:pt x="867" y="2335"/>
                  </a:cubicBezTo>
                  <a:cubicBezTo>
                    <a:pt x="1150" y="2618"/>
                    <a:pt x="1496" y="2745"/>
                    <a:pt x="1834" y="2745"/>
                  </a:cubicBezTo>
                  <a:cubicBezTo>
                    <a:pt x="2535" y="2745"/>
                    <a:pt x="3202" y="2201"/>
                    <a:pt x="3202" y="1368"/>
                  </a:cubicBezTo>
                  <a:cubicBezTo>
                    <a:pt x="3202" y="634"/>
                    <a:pt x="2602" y="0"/>
                    <a:pt x="1835" y="0"/>
                  </a:cubicBezTo>
                  <a:close/>
                </a:path>
              </a:pathLst>
            </a:custGeom>
            <a:solidFill>
              <a:schemeClr val="accent3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50"/>
            <p:cNvSpPr/>
            <p:nvPr/>
          </p:nvSpPr>
          <p:spPr>
            <a:xfrm>
              <a:off x="3980525" y="801850"/>
              <a:ext cx="80075" cy="68625"/>
            </a:xfrm>
            <a:custGeom>
              <a:avLst/>
              <a:gdLst/>
              <a:ahLst/>
              <a:cxnLst/>
              <a:rect l="l" t="t" r="r" b="b"/>
              <a:pathLst>
                <a:path w="3203" h="2745" extrusionOk="0">
                  <a:moveTo>
                    <a:pt x="1835" y="0"/>
                  </a:moveTo>
                  <a:cubicBezTo>
                    <a:pt x="600" y="0"/>
                    <a:pt x="0" y="1502"/>
                    <a:pt x="867" y="2335"/>
                  </a:cubicBezTo>
                  <a:cubicBezTo>
                    <a:pt x="1139" y="2618"/>
                    <a:pt x="1481" y="2745"/>
                    <a:pt x="1819" y="2745"/>
                  </a:cubicBezTo>
                  <a:cubicBezTo>
                    <a:pt x="2520" y="2745"/>
                    <a:pt x="3202" y="2201"/>
                    <a:pt x="3202" y="1368"/>
                  </a:cubicBezTo>
                  <a:cubicBezTo>
                    <a:pt x="3202" y="634"/>
                    <a:pt x="2569" y="0"/>
                    <a:pt x="1835" y="0"/>
                  </a:cubicBezTo>
                  <a:close/>
                </a:path>
              </a:pathLst>
            </a:custGeom>
            <a:solidFill>
              <a:schemeClr val="accent3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4" name="Google Shape;744;p50"/>
          <p:cNvSpPr txBox="1">
            <a:spLocks noGrp="1"/>
          </p:cNvSpPr>
          <p:nvPr>
            <p:ph type="title"/>
          </p:nvPr>
        </p:nvSpPr>
        <p:spPr>
          <a:xfrm>
            <a:off x="720000" y="23366"/>
            <a:ext cx="77040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>
              <a:buClr>
                <a:srgbClr val="000000"/>
              </a:buClr>
            </a:pP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4</a:t>
            </a:r>
            <a:r>
              <a:rPr lang="vi-VN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.</a:t>
            </a: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1</a:t>
            </a:r>
            <a:r>
              <a:rPr lang="vi-VN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Giao </a:t>
            </a:r>
            <a:r>
              <a:rPr lang="vi-VN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diện người dùng : Danh sách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60A7ABB-ECCE-1C7C-F32C-8729FC7F53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5601" y="794906"/>
            <a:ext cx="4398446" cy="414107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512580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50"/>
          <p:cNvSpPr/>
          <p:nvPr/>
        </p:nvSpPr>
        <p:spPr>
          <a:xfrm>
            <a:off x="44245" y="23366"/>
            <a:ext cx="9055510" cy="654834"/>
          </a:xfrm>
          <a:prstGeom prst="roundRect">
            <a:avLst>
              <a:gd name="adj" fmla="val 20371"/>
            </a:avLst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36" name="Google Shape;736;p50"/>
          <p:cNvGrpSpPr/>
          <p:nvPr/>
        </p:nvGrpSpPr>
        <p:grpSpPr>
          <a:xfrm>
            <a:off x="8214848" y="774926"/>
            <a:ext cx="822125" cy="619150"/>
            <a:chOff x="1574625" y="624700"/>
            <a:chExt cx="822125" cy="619150"/>
          </a:xfrm>
        </p:grpSpPr>
        <p:sp>
          <p:nvSpPr>
            <p:cNvPr id="737" name="Google Shape;737;p50"/>
            <p:cNvSpPr/>
            <p:nvPr/>
          </p:nvSpPr>
          <p:spPr>
            <a:xfrm>
              <a:off x="1574625" y="624700"/>
              <a:ext cx="822125" cy="547350"/>
            </a:xfrm>
            <a:custGeom>
              <a:avLst/>
              <a:gdLst/>
              <a:ahLst/>
              <a:cxnLst/>
              <a:rect l="l" t="t" r="r" b="b"/>
              <a:pathLst>
                <a:path w="32885" h="21894" extrusionOk="0">
                  <a:moveTo>
                    <a:pt x="13561" y="1"/>
                  </a:moveTo>
                  <a:cubicBezTo>
                    <a:pt x="13302" y="1"/>
                    <a:pt x="13040" y="16"/>
                    <a:pt x="12776" y="48"/>
                  </a:cubicBezTo>
                  <a:cubicBezTo>
                    <a:pt x="9474" y="415"/>
                    <a:pt x="6972" y="3217"/>
                    <a:pt x="6972" y="6553"/>
                  </a:cubicBezTo>
                  <a:lnTo>
                    <a:pt x="6972" y="6920"/>
                  </a:lnTo>
                  <a:cubicBezTo>
                    <a:pt x="6372" y="6686"/>
                    <a:pt x="5771" y="6553"/>
                    <a:pt x="5138" y="6553"/>
                  </a:cubicBezTo>
                  <a:cubicBezTo>
                    <a:pt x="2336" y="6553"/>
                    <a:pt x="34" y="8788"/>
                    <a:pt x="34" y="11590"/>
                  </a:cubicBezTo>
                  <a:cubicBezTo>
                    <a:pt x="1" y="14392"/>
                    <a:pt x="2236" y="16693"/>
                    <a:pt x="5071" y="16727"/>
                  </a:cubicBezTo>
                  <a:cubicBezTo>
                    <a:pt x="4771" y="18962"/>
                    <a:pt x="6172" y="21097"/>
                    <a:pt x="8373" y="21730"/>
                  </a:cubicBezTo>
                  <a:cubicBezTo>
                    <a:pt x="8777" y="21840"/>
                    <a:pt x="9185" y="21893"/>
                    <a:pt x="9588" y="21893"/>
                  </a:cubicBezTo>
                  <a:cubicBezTo>
                    <a:pt x="11383" y="21893"/>
                    <a:pt x="13075" y="20845"/>
                    <a:pt x="13811" y="19128"/>
                  </a:cubicBezTo>
                  <a:cubicBezTo>
                    <a:pt x="14381" y="20490"/>
                    <a:pt x="15588" y="21125"/>
                    <a:pt x="16793" y="21125"/>
                  </a:cubicBezTo>
                  <a:cubicBezTo>
                    <a:pt x="18335" y="21125"/>
                    <a:pt x="19876" y="20085"/>
                    <a:pt x="20082" y="18194"/>
                  </a:cubicBezTo>
                  <a:cubicBezTo>
                    <a:pt x="21408" y="19659"/>
                    <a:pt x="23175" y="20351"/>
                    <a:pt x="24925" y="20351"/>
                  </a:cubicBezTo>
                  <a:cubicBezTo>
                    <a:pt x="27401" y="20351"/>
                    <a:pt x="29842" y="18967"/>
                    <a:pt x="30956" y="16426"/>
                  </a:cubicBezTo>
                  <a:cubicBezTo>
                    <a:pt x="32884" y="12071"/>
                    <a:pt x="29677" y="7186"/>
                    <a:pt x="24966" y="7186"/>
                  </a:cubicBezTo>
                  <a:cubicBezTo>
                    <a:pt x="24950" y="7186"/>
                    <a:pt x="24934" y="7186"/>
                    <a:pt x="24918" y="7187"/>
                  </a:cubicBezTo>
                  <a:cubicBezTo>
                    <a:pt x="24585" y="7187"/>
                    <a:pt x="24251" y="7220"/>
                    <a:pt x="23918" y="7253"/>
                  </a:cubicBezTo>
                  <a:cubicBezTo>
                    <a:pt x="24785" y="5474"/>
                    <a:pt x="23311" y="3944"/>
                    <a:pt x="21803" y="3944"/>
                  </a:cubicBezTo>
                  <a:cubicBezTo>
                    <a:pt x="21105" y="3944"/>
                    <a:pt x="20400" y="4271"/>
                    <a:pt x="19915" y="5052"/>
                  </a:cubicBezTo>
                  <a:cubicBezTo>
                    <a:pt x="19209" y="2074"/>
                    <a:pt x="16554" y="1"/>
                    <a:pt x="13561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50"/>
            <p:cNvSpPr/>
            <p:nvPr/>
          </p:nvSpPr>
          <p:spPr>
            <a:xfrm>
              <a:off x="1790625" y="837925"/>
              <a:ext cx="274375" cy="405925"/>
            </a:xfrm>
            <a:custGeom>
              <a:avLst/>
              <a:gdLst/>
              <a:ahLst/>
              <a:cxnLst/>
              <a:rect l="l" t="t" r="r" b="b"/>
              <a:pathLst>
                <a:path w="10975" h="16237" extrusionOk="0">
                  <a:moveTo>
                    <a:pt x="5471" y="0"/>
                  </a:moveTo>
                  <a:cubicBezTo>
                    <a:pt x="5196" y="0"/>
                    <a:pt x="4920" y="109"/>
                    <a:pt x="4704" y="325"/>
                  </a:cubicBezTo>
                  <a:lnTo>
                    <a:pt x="601" y="4462"/>
                  </a:lnTo>
                  <a:cubicBezTo>
                    <a:pt x="0" y="5062"/>
                    <a:pt x="167" y="5996"/>
                    <a:pt x="1268" y="5996"/>
                  </a:cubicBezTo>
                  <a:lnTo>
                    <a:pt x="3269" y="5996"/>
                  </a:lnTo>
                  <a:lnTo>
                    <a:pt x="3269" y="15169"/>
                  </a:lnTo>
                  <a:cubicBezTo>
                    <a:pt x="3269" y="15736"/>
                    <a:pt x="3736" y="16237"/>
                    <a:pt x="4337" y="16237"/>
                  </a:cubicBezTo>
                  <a:lnTo>
                    <a:pt x="6572" y="16237"/>
                  </a:lnTo>
                  <a:cubicBezTo>
                    <a:pt x="7172" y="16237"/>
                    <a:pt x="7672" y="15770"/>
                    <a:pt x="7672" y="15169"/>
                  </a:cubicBezTo>
                  <a:lnTo>
                    <a:pt x="7672" y="5996"/>
                  </a:lnTo>
                  <a:lnTo>
                    <a:pt x="9674" y="5996"/>
                  </a:lnTo>
                  <a:cubicBezTo>
                    <a:pt x="10775" y="5996"/>
                    <a:pt x="10975" y="5062"/>
                    <a:pt x="10374" y="4462"/>
                  </a:cubicBezTo>
                  <a:lnTo>
                    <a:pt x="6238" y="325"/>
                  </a:lnTo>
                  <a:cubicBezTo>
                    <a:pt x="6021" y="109"/>
                    <a:pt x="5746" y="0"/>
                    <a:pt x="5471" y="0"/>
                  </a:cubicBezTo>
                  <a:close/>
                </a:path>
              </a:pathLst>
            </a:custGeom>
            <a:solidFill>
              <a:schemeClr val="dk2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9" name="Google Shape;739;p50"/>
          <p:cNvGrpSpPr/>
          <p:nvPr/>
        </p:nvGrpSpPr>
        <p:grpSpPr>
          <a:xfrm>
            <a:off x="128774" y="794906"/>
            <a:ext cx="620006" cy="527370"/>
            <a:chOff x="3475975" y="624225"/>
            <a:chExt cx="737225" cy="627150"/>
          </a:xfrm>
        </p:grpSpPr>
        <p:sp>
          <p:nvSpPr>
            <p:cNvPr id="740" name="Google Shape;740;p50"/>
            <p:cNvSpPr/>
            <p:nvPr/>
          </p:nvSpPr>
          <p:spPr>
            <a:xfrm>
              <a:off x="3475975" y="624225"/>
              <a:ext cx="737225" cy="627150"/>
            </a:xfrm>
            <a:custGeom>
              <a:avLst/>
              <a:gdLst/>
              <a:ahLst/>
              <a:cxnLst/>
              <a:rect l="l" t="t" r="r" b="b"/>
              <a:pathLst>
                <a:path w="29489" h="25086" extrusionOk="0">
                  <a:moveTo>
                    <a:pt x="2369" y="0"/>
                  </a:moveTo>
                  <a:cubicBezTo>
                    <a:pt x="1068" y="0"/>
                    <a:pt x="1" y="1068"/>
                    <a:pt x="1" y="2369"/>
                  </a:cubicBezTo>
                  <a:lnTo>
                    <a:pt x="1" y="14611"/>
                  </a:lnTo>
                  <a:cubicBezTo>
                    <a:pt x="1" y="15912"/>
                    <a:pt x="1068" y="16979"/>
                    <a:pt x="2369" y="16979"/>
                  </a:cubicBezTo>
                  <a:lnTo>
                    <a:pt x="11276" y="16979"/>
                  </a:lnTo>
                  <a:lnTo>
                    <a:pt x="9274" y="25085"/>
                  </a:lnTo>
                  <a:lnTo>
                    <a:pt x="19115" y="16979"/>
                  </a:lnTo>
                  <a:lnTo>
                    <a:pt x="27120" y="16979"/>
                  </a:lnTo>
                  <a:cubicBezTo>
                    <a:pt x="28421" y="16979"/>
                    <a:pt x="29489" y="15912"/>
                    <a:pt x="29489" y="14611"/>
                  </a:cubicBezTo>
                  <a:lnTo>
                    <a:pt x="29489" y="2369"/>
                  </a:lnTo>
                  <a:cubicBezTo>
                    <a:pt x="29489" y="1068"/>
                    <a:pt x="28421" y="0"/>
                    <a:pt x="27120" y="0"/>
                  </a:cubicBezTo>
                  <a:close/>
                </a:path>
              </a:pathLst>
            </a:custGeom>
            <a:solidFill>
              <a:schemeClr val="accent2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50"/>
            <p:cNvSpPr/>
            <p:nvPr/>
          </p:nvSpPr>
          <p:spPr>
            <a:xfrm>
              <a:off x="3616925" y="801850"/>
              <a:ext cx="80075" cy="68625"/>
            </a:xfrm>
            <a:custGeom>
              <a:avLst/>
              <a:gdLst/>
              <a:ahLst/>
              <a:cxnLst/>
              <a:rect l="l" t="t" r="r" b="b"/>
              <a:pathLst>
                <a:path w="3203" h="2745" extrusionOk="0">
                  <a:moveTo>
                    <a:pt x="1835" y="0"/>
                  </a:moveTo>
                  <a:cubicBezTo>
                    <a:pt x="601" y="0"/>
                    <a:pt x="0" y="1502"/>
                    <a:pt x="868" y="2335"/>
                  </a:cubicBezTo>
                  <a:cubicBezTo>
                    <a:pt x="1150" y="2618"/>
                    <a:pt x="1496" y="2745"/>
                    <a:pt x="1834" y="2745"/>
                  </a:cubicBezTo>
                  <a:cubicBezTo>
                    <a:pt x="2535" y="2745"/>
                    <a:pt x="3203" y="2201"/>
                    <a:pt x="3203" y="1368"/>
                  </a:cubicBezTo>
                  <a:cubicBezTo>
                    <a:pt x="3203" y="634"/>
                    <a:pt x="2602" y="0"/>
                    <a:pt x="1835" y="0"/>
                  </a:cubicBezTo>
                  <a:close/>
                </a:path>
              </a:pathLst>
            </a:custGeom>
            <a:solidFill>
              <a:schemeClr val="accent3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50"/>
            <p:cNvSpPr/>
            <p:nvPr/>
          </p:nvSpPr>
          <p:spPr>
            <a:xfrm>
              <a:off x="3798725" y="801850"/>
              <a:ext cx="80075" cy="68625"/>
            </a:xfrm>
            <a:custGeom>
              <a:avLst/>
              <a:gdLst/>
              <a:ahLst/>
              <a:cxnLst/>
              <a:rect l="l" t="t" r="r" b="b"/>
              <a:pathLst>
                <a:path w="3203" h="2745" extrusionOk="0">
                  <a:moveTo>
                    <a:pt x="1835" y="0"/>
                  </a:moveTo>
                  <a:cubicBezTo>
                    <a:pt x="601" y="0"/>
                    <a:pt x="0" y="1502"/>
                    <a:pt x="867" y="2335"/>
                  </a:cubicBezTo>
                  <a:cubicBezTo>
                    <a:pt x="1150" y="2618"/>
                    <a:pt x="1496" y="2745"/>
                    <a:pt x="1834" y="2745"/>
                  </a:cubicBezTo>
                  <a:cubicBezTo>
                    <a:pt x="2535" y="2745"/>
                    <a:pt x="3202" y="2201"/>
                    <a:pt x="3202" y="1368"/>
                  </a:cubicBezTo>
                  <a:cubicBezTo>
                    <a:pt x="3202" y="634"/>
                    <a:pt x="2602" y="0"/>
                    <a:pt x="1835" y="0"/>
                  </a:cubicBezTo>
                  <a:close/>
                </a:path>
              </a:pathLst>
            </a:custGeom>
            <a:solidFill>
              <a:schemeClr val="accent3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50"/>
            <p:cNvSpPr/>
            <p:nvPr/>
          </p:nvSpPr>
          <p:spPr>
            <a:xfrm>
              <a:off x="3980525" y="801850"/>
              <a:ext cx="80075" cy="68625"/>
            </a:xfrm>
            <a:custGeom>
              <a:avLst/>
              <a:gdLst/>
              <a:ahLst/>
              <a:cxnLst/>
              <a:rect l="l" t="t" r="r" b="b"/>
              <a:pathLst>
                <a:path w="3203" h="2745" extrusionOk="0">
                  <a:moveTo>
                    <a:pt x="1835" y="0"/>
                  </a:moveTo>
                  <a:cubicBezTo>
                    <a:pt x="600" y="0"/>
                    <a:pt x="0" y="1502"/>
                    <a:pt x="867" y="2335"/>
                  </a:cubicBezTo>
                  <a:cubicBezTo>
                    <a:pt x="1139" y="2618"/>
                    <a:pt x="1481" y="2745"/>
                    <a:pt x="1819" y="2745"/>
                  </a:cubicBezTo>
                  <a:cubicBezTo>
                    <a:pt x="2520" y="2745"/>
                    <a:pt x="3202" y="2201"/>
                    <a:pt x="3202" y="1368"/>
                  </a:cubicBezTo>
                  <a:cubicBezTo>
                    <a:pt x="3202" y="634"/>
                    <a:pt x="2569" y="0"/>
                    <a:pt x="1835" y="0"/>
                  </a:cubicBezTo>
                  <a:close/>
                </a:path>
              </a:pathLst>
            </a:custGeom>
            <a:solidFill>
              <a:schemeClr val="accent3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4" name="Google Shape;744;p50"/>
          <p:cNvSpPr txBox="1">
            <a:spLocks noGrp="1"/>
          </p:cNvSpPr>
          <p:nvPr>
            <p:ph type="title"/>
          </p:nvPr>
        </p:nvSpPr>
        <p:spPr>
          <a:xfrm>
            <a:off x="720000" y="23366"/>
            <a:ext cx="77040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>
              <a:buClr>
                <a:srgbClr val="000000"/>
              </a:buClr>
            </a:pP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4</a:t>
            </a:r>
            <a:r>
              <a:rPr lang="vi-VN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.</a:t>
            </a: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1</a:t>
            </a:r>
            <a:r>
              <a:rPr lang="vi-VN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Giao </a:t>
            </a:r>
            <a:r>
              <a:rPr lang="vi-VN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diện người dung</a:t>
            </a: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: </a:t>
            </a:r>
            <a:r>
              <a:rPr lang="vi-VN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Giỏ hàng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4884064-CCAF-D362-4C74-FC9B4A4F759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0800" y="1394076"/>
            <a:ext cx="6924048" cy="307840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1766664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50"/>
          <p:cNvSpPr/>
          <p:nvPr/>
        </p:nvSpPr>
        <p:spPr>
          <a:xfrm>
            <a:off x="44245" y="23366"/>
            <a:ext cx="9055510" cy="654834"/>
          </a:xfrm>
          <a:prstGeom prst="roundRect">
            <a:avLst>
              <a:gd name="adj" fmla="val 20371"/>
            </a:avLst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36" name="Google Shape;736;p50"/>
          <p:cNvGrpSpPr/>
          <p:nvPr/>
        </p:nvGrpSpPr>
        <p:grpSpPr>
          <a:xfrm>
            <a:off x="8214848" y="774926"/>
            <a:ext cx="822125" cy="619150"/>
            <a:chOff x="1574625" y="624700"/>
            <a:chExt cx="822125" cy="619150"/>
          </a:xfrm>
        </p:grpSpPr>
        <p:sp>
          <p:nvSpPr>
            <p:cNvPr id="737" name="Google Shape;737;p50"/>
            <p:cNvSpPr/>
            <p:nvPr/>
          </p:nvSpPr>
          <p:spPr>
            <a:xfrm>
              <a:off x="1574625" y="624700"/>
              <a:ext cx="822125" cy="547350"/>
            </a:xfrm>
            <a:custGeom>
              <a:avLst/>
              <a:gdLst/>
              <a:ahLst/>
              <a:cxnLst/>
              <a:rect l="l" t="t" r="r" b="b"/>
              <a:pathLst>
                <a:path w="32885" h="21894" extrusionOk="0">
                  <a:moveTo>
                    <a:pt x="13561" y="1"/>
                  </a:moveTo>
                  <a:cubicBezTo>
                    <a:pt x="13302" y="1"/>
                    <a:pt x="13040" y="16"/>
                    <a:pt x="12776" y="48"/>
                  </a:cubicBezTo>
                  <a:cubicBezTo>
                    <a:pt x="9474" y="415"/>
                    <a:pt x="6972" y="3217"/>
                    <a:pt x="6972" y="6553"/>
                  </a:cubicBezTo>
                  <a:lnTo>
                    <a:pt x="6972" y="6920"/>
                  </a:lnTo>
                  <a:cubicBezTo>
                    <a:pt x="6372" y="6686"/>
                    <a:pt x="5771" y="6553"/>
                    <a:pt x="5138" y="6553"/>
                  </a:cubicBezTo>
                  <a:cubicBezTo>
                    <a:pt x="2336" y="6553"/>
                    <a:pt x="34" y="8788"/>
                    <a:pt x="34" y="11590"/>
                  </a:cubicBezTo>
                  <a:cubicBezTo>
                    <a:pt x="1" y="14392"/>
                    <a:pt x="2236" y="16693"/>
                    <a:pt x="5071" y="16727"/>
                  </a:cubicBezTo>
                  <a:cubicBezTo>
                    <a:pt x="4771" y="18962"/>
                    <a:pt x="6172" y="21097"/>
                    <a:pt x="8373" y="21730"/>
                  </a:cubicBezTo>
                  <a:cubicBezTo>
                    <a:pt x="8777" y="21840"/>
                    <a:pt x="9185" y="21893"/>
                    <a:pt x="9588" y="21893"/>
                  </a:cubicBezTo>
                  <a:cubicBezTo>
                    <a:pt x="11383" y="21893"/>
                    <a:pt x="13075" y="20845"/>
                    <a:pt x="13811" y="19128"/>
                  </a:cubicBezTo>
                  <a:cubicBezTo>
                    <a:pt x="14381" y="20490"/>
                    <a:pt x="15588" y="21125"/>
                    <a:pt x="16793" y="21125"/>
                  </a:cubicBezTo>
                  <a:cubicBezTo>
                    <a:pt x="18335" y="21125"/>
                    <a:pt x="19876" y="20085"/>
                    <a:pt x="20082" y="18194"/>
                  </a:cubicBezTo>
                  <a:cubicBezTo>
                    <a:pt x="21408" y="19659"/>
                    <a:pt x="23175" y="20351"/>
                    <a:pt x="24925" y="20351"/>
                  </a:cubicBezTo>
                  <a:cubicBezTo>
                    <a:pt x="27401" y="20351"/>
                    <a:pt x="29842" y="18967"/>
                    <a:pt x="30956" y="16426"/>
                  </a:cubicBezTo>
                  <a:cubicBezTo>
                    <a:pt x="32884" y="12071"/>
                    <a:pt x="29677" y="7186"/>
                    <a:pt x="24966" y="7186"/>
                  </a:cubicBezTo>
                  <a:cubicBezTo>
                    <a:pt x="24950" y="7186"/>
                    <a:pt x="24934" y="7186"/>
                    <a:pt x="24918" y="7187"/>
                  </a:cubicBezTo>
                  <a:cubicBezTo>
                    <a:pt x="24585" y="7187"/>
                    <a:pt x="24251" y="7220"/>
                    <a:pt x="23918" y="7253"/>
                  </a:cubicBezTo>
                  <a:cubicBezTo>
                    <a:pt x="24785" y="5474"/>
                    <a:pt x="23311" y="3944"/>
                    <a:pt x="21803" y="3944"/>
                  </a:cubicBezTo>
                  <a:cubicBezTo>
                    <a:pt x="21105" y="3944"/>
                    <a:pt x="20400" y="4271"/>
                    <a:pt x="19915" y="5052"/>
                  </a:cubicBezTo>
                  <a:cubicBezTo>
                    <a:pt x="19209" y="2074"/>
                    <a:pt x="16554" y="1"/>
                    <a:pt x="13561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50"/>
            <p:cNvSpPr/>
            <p:nvPr/>
          </p:nvSpPr>
          <p:spPr>
            <a:xfrm>
              <a:off x="1790625" y="837925"/>
              <a:ext cx="274375" cy="405925"/>
            </a:xfrm>
            <a:custGeom>
              <a:avLst/>
              <a:gdLst/>
              <a:ahLst/>
              <a:cxnLst/>
              <a:rect l="l" t="t" r="r" b="b"/>
              <a:pathLst>
                <a:path w="10975" h="16237" extrusionOk="0">
                  <a:moveTo>
                    <a:pt x="5471" y="0"/>
                  </a:moveTo>
                  <a:cubicBezTo>
                    <a:pt x="5196" y="0"/>
                    <a:pt x="4920" y="109"/>
                    <a:pt x="4704" y="325"/>
                  </a:cubicBezTo>
                  <a:lnTo>
                    <a:pt x="601" y="4462"/>
                  </a:lnTo>
                  <a:cubicBezTo>
                    <a:pt x="0" y="5062"/>
                    <a:pt x="167" y="5996"/>
                    <a:pt x="1268" y="5996"/>
                  </a:cubicBezTo>
                  <a:lnTo>
                    <a:pt x="3269" y="5996"/>
                  </a:lnTo>
                  <a:lnTo>
                    <a:pt x="3269" y="15169"/>
                  </a:lnTo>
                  <a:cubicBezTo>
                    <a:pt x="3269" y="15736"/>
                    <a:pt x="3736" y="16237"/>
                    <a:pt x="4337" y="16237"/>
                  </a:cubicBezTo>
                  <a:lnTo>
                    <a:pt x="6572" y="16237"/>
                  </a:lnTo>
                  <a:cubicBezTo>
                    <a:pt x="7172" y="16237"/>
                    <a:pt x="7672" y="15770"/>
                    <a:pt x="7672" y="15169"/>
                  </a:cubicBezTo>
                  <a:lnTo>
                    <a:pt x="7672" y="5996"/>
                  </a:lnTo>
                  <a:lnTo>
                    <a:pt x="9674" y="5996"/>
                  </a:lnTo>
                  <a:cubicBezTo>
                    <a:pt x="10775" y="5996"/>
                    <a:pt x="10975" y="5062"/>
                    <a:pt x="10374" y="4462"/>
                  </a:cubicBezTo>
                  <a:lnTo>
                    <a:pt x="6238" y="325"/>
                  </a:lnTo>
                  <a:cubicBezTo>
                    <a:pt x="6021" y="109"/>
                    <a:pt x="5746" y="0"/>
                    <a:pt x="5471" y="0"/>
                  </a:cubicBezTo>
                  <a:close/>
                </a:path>
              </a:pathLst>
            </a:custGeom>
            <a:solidFill>
              <a:schemeClr val="dk2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9" name="Google Shape;739;p50"/>
          <p:cNvGrpSpPr/>
          <p:nvPr/>
        </p:nvGrpSpPr>
        <p:grpSpPr>
          <a:xfrm>
            <a:off x="128774" y="794906"/>
            <a:ext cx="620006" cy="527370"/>
            <a:chOff x="3475975" y="624225"/>
            <a:chExt cx="737225" cy="627150"/>
          </a:xfrm>
        </p:grpSpPr>
        <p:sp>
          <p:nvSpPr>
            <p:cNvPr id="740" name="Google Shape;740;p50"/>
            <p:cNvSpPr/>
            <p:nvPr/>
          </p:nvSpPr>
          <p:spPr>
            <a:xfrm>
              <a:off x="3475975" y="624225"/>
              <a:ext cx="737225" cy="627150"/>
            </a:xfrm>
            <a:custGeom>
              <a:avLst/>
              <a:gdLst/>
              <a:ahLst/>
              <a:cxnLst/>
              <a:rect l="l" t="t" r="r" b="b"/>
              <a:pathLst>
                <a:path w="29489" h="25086" extrusionOk="0">
                  <a:moveTo>
                    <a:pt x="2369" y="0"/>
                  </a:moveTo>
                  <a:cubicBezTo>
                    <a:pt x="1068" y="0"/>
                    <a:pt x="1" y="1068"/>
                    <a:pt x="1" y="2369"/>
                  </a:cubicBezTo>
                  <a:lnTo>
                    <a:pt x="1" y="14611"/>
                  </a:lnTo>
                  <a:cubicBezTo>
                    <a:pt x="1" y="15912"/>
                    <a:pt x="1068" y="16979"/>
                    <a:pt x="2369" y="16979"/>
                  </a:cubicBezTo>
                  <a:lnTo>
                    <a:pt x="11276" y="16979"/>
                  </a:lnTo>
                  <a:lnTo>
                    <a:pt x="9274" y="25085"/>
                  </a:lnTo>
                  <a:lnTo>
                    <a:pt x="19115" y="16979"/>
                  </a:lnTo>
                  <a:lnTo>
                    <a:pt x="27120" y="16979"/>
                  </a:lnTo>
                  <a:cubicBezTo>
                    <a:pt x="28421" y="16979"/>
                    <a:pt x="29489" y="15912"/>
                    <a:pt x="29489" y="14611"/>
                  </a:cubicBezTo>
                  <a:lnTo>
                    <a:pt x="29489" y="2369"/>
                  </a:lnTo>
                  <a:cubicBezTo>
                    <a:pt x="29489" y="1068"/>
                    <a:pt x="28421" y="0"/>
                    <a:pt x="27120" y="0"/>
                  </a:cubicBezTo>
                  <a:close/>
                </a:path>
              </a:pathLst>
            </a:custGeom>
            <a:solidFill>
              <a:schemeClr val="accent2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50"/>
            <p:cNvSpPr/>
            <p:nvPr/>
          </p:nvSpPr>
          <p:spPr>
            <a:xfrm>
              <a:off x="3616925" y="801850"/>
              <a:ext cx="80075" cy="68625"/>
            </a:xfrm>
            <a:custGeom>
              <a:avLst/>
              <a:gdLst/>
              <a:ahLst/>
              <a:cxnLst/>
              <a:rect l="l" t="t" r="r" b="b"/>
              <a:pathLst>
                <a:path w="3203" h="2745" extrusionOk="0">
                  <a:moveTo>
                    <a:pt x="1835" y="0"/>
                  </a:moveTo>
                  <a:cubicBezTo>
                    <a:pt x="601" y="0"/>
                    <a:pt x="0" y="1502"/>
                    <a:pt x="868" y="2335"/>
                  </a:cubicBezTo>
                  <a:cubicBezTo>
                    <a:pt x="1150" y="2618"/>
                    <a:pt x="1496" y="2745"/>
                    <a:pt x="1834" y="2745"/>
                  </a:cubicBezTo>
                  <a:cubicBezTo>
                    <a:pt x="2535" y="2745"/>
                    <a:pt x="3203" y="2201"/>
                    <a:pt x="3203" y="1368"/>
                  </a:cubicBezTo>
                  <a:cubicBezTo>
                    <a:pt x="3203" y="634"/>
                    <a:pt x="2602" y="0"/>
                    <a:pt x="1835" y="0"/>
                  </a:cubicBezTo>
                  <a:close/>
                </a:path>
              </a:pathLst>
            </a:custGeom>
            <a:solidFill>
              <a:schemeClr val="accent3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50"/>
            <p:cNvSpPr/>
            <p:nvPr/>
          </p:nvSpPr>
          <p:spPr>
            <a:xfrm>
              <a:off x="3798725" y="801850"/>
              <a:ext cx="80075" cy="68625"/>
            </a:xfrm>
            <a:custGeom>
              <a:avLst/>
              <a:gdLst/>
              <a:ahLst/>
              <a:cxnLst/>
              <a:rect l="l" t="t" r="r" b="b"/>
              <a:pathLst>
                <a:path w="3203" h="2745" extrusionOk="0">
                  <a:moveTo>
                    <a:pt x="1835" y="0"/>
                  </a:moveTo>
                  <a:cubicBezTo>
                    <a:pt x="601" y="0"/>
                    <a:pt x="0" y="1502"/>
                    <a:pt x="867" y="2335"/>
                  </a:cubicBezTo>
                  <a:cubicBezTo>
                    <a:pt x="1150" y="2618"/>
                    <a:pt x="1496" y="2745"/>
                    <a:pt x="1834" y="2745"/>
                  </a:cubicBezTo>
                  <a:cubicBezTo>
                    <a:pt x="2535" y="2745"/>
                    <a:pt x="3202" y="2201"/>
                    <a:pt x="3202" y="1368"/>
                  </a:cubicBezTo>
                  <a:cubicBezTo>
                    <a:pt x="3202" y="634"/>
                    <a:pt x="2602" y="0"/>
                    <a:pt x="1835" y="0"/>
                  </a:cubicBezTo>
                  <a:close/>
                </a:path>
              </a:pathLst>
            </a:custGeom>
            <a:solidFill>
              <a:schemeClr val="accent3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50"/>
            <p:cNvSpPr/>
            <p:nvPr/>
          </p:nvSpPr>
          <p:spPr>
            <a:xfrm>
              <a:off x="3980525" y="801850"/>
              <a:ext cx="80075" cy="68625"/>
            </a:xfrm>
            <a:custGeom>
              <a:avLst/>
              <a:gdLst/>
              <a:ahLst/>
              <a:cxnLst/>
              <a:rect l="l" t="t" r="r" b="b"/>
              <a:pathLst>
                <a:path w="3203" h="2745" extrusionOk="0">
                  <a:moveTo>
                    <a:pt x="1835" y="0"/>
                  </a:moveTo>
                  <a:cubicBezTo>
                    <a:pt x="600" y="0"/>
                    <a:pt x="0" y="1502"/>
                    <a:pt x="867" y="2335"/>
                  </a:cubicBezTo>
                  <a:cubicBezTo>
                    <a:pt x="1139" y="2618"/>
                    <a:pt x="1481" y="2745"/>
                    <a:pt x="1819" y="2745"/>
                  </a:cubicBezTo>
                  <a:cubicBezTo>
                    <a:pt x="2520" y="2745"/>
                    <a:pt x="3202" y="2201"/>
                    <a:pt x="3202" y="1368"/>
                  </a:cubicBezTo>
                  <a:cubicBezTo>
                    <a:pt x="3202" y="634"/>
                    <a:pt x="2569" y="0"/>
                    <a:pt x="1835" y="0"/>
                  </a:cubicBezTo>
                  <a:close/>
                </a:path>
              </a:pathLst>
            </a:custGeom>
            <a:solidFill>
              <a:schemeClr val="accent3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4" name="Google Shape;744;p50"/>
          <p:cNvSpPr txBox="1">
            <a:spLocks noGrp="1"/>
          </p:cNvSpPr>
          <p:nvPr>
            <p:ph type="title"/>
          </p:nvPr>
        </p:nvSpPr>
        <p:spPr>
          <a:xfrm>
            <a:off x="720000" y="23366"/>
            <a:ext cx="77040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>
              <a:buClr>
                <a:srgbClr val="000000"/>
              </a:buClr>
            </a:pP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4</a:t>
            </a:r>
            <a:r>
              <a:rPr lang="vi-VN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.</a:t>
            </a: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1</a:t>
            </a:r>
            <a:r>
              <a:rPr lang="vi-VN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Giao </a:t>
            </a:r>
            <a:r>
              <a:rPr lang="vi-VN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diện người dung</a:t>
            </a: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: </a:t>
            </a:r>
            <a:r>
              <a:rPr lang="vi-VN" sz="2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Đặt hàng</a:t>
            </a:r>
            <a:endParaRPr lang="vi-VN" sz="28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A6F269F-D4FD-4DE3-B842-7579D0B4D3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0456" y="794906"/>
            <a:ext cx="5099672" cy="406648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0771876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8" name="Google Shape;1378;p70"/>
          <p:cNvSpPr/>
          <p:nvPr/>
        </p:nvSpPr>
        <p:spPr>
          <a:xfrm>
            <a:off x="1724250" y="675600"/>
            <a:ext cx="5695500" cy="2934600"/>
          </a:xfrm>
          <a:prstGeom prst="roundRect">
            <a:avLst>
              <a:gd name="adj" fmla="val 6416"/>
            </a:avLst>
          </a:prstGeom>
          <a:solidFill>
            <a:schemeClr val="dk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0" name="Google Shape;1380;p70"/>
          <p:cNvSpPr txBox="1">
            <a:spLocks noGrp="1"/>
          </p:cNvSpPr>
          <p:nvPr>
            <p:ph type="title"/>
          </p:nvPr>
        </p:nvSpPr>
        <p:spPr>
          <a:xfrm>
            <a:off x="2646000" y="776974"/>
            <a:ext cx="3852000" cy="9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sp>
        <p:nvSpPr>
          <p:cNvPr id="1381" name="Google Shape;1381;p70"/>
          <p:cNvSpPr txBox="1">
            <a:spLocks noGrp="1"/>
          </p:cNvSpPr>
          <p:nvPr>
            <p:ph type="subTitle" idx="1"/>
          </p:nvPr>
        </p:nvSpPr>
        <p:spPr>
          <a:xfrm>
            <a:off x="2646000" y="1614939"/>
            <a:ext cx="3852000" cy="9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Do you have any questions?</a:t>
            </a:r>
            <a:endParaRPr b="1" dirty="0"/>
          </a:p>
        </p:txBody>
      </p:sp>
      <p:sp>
        <p:nvSpPr>
          <p:cNvPr id="1382" name="Google Shape;1382;p70"/>
          <p:cNvSpPr/>
          <p:nvPr/>
        </p:nvSpPr>
        <p:spPr>
          <a:xfrm>
            <a:off x="2869550" y="2719659"/>
            <a:ext cx="548700" cy="544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3" name="Google Shape;1383;p70"/>
          <p:cNvSpPr/>
          <p:nvPr/>
        </p:nvSpPr>
        <p:spPr>
          <a:xfrm>
            <a:off x="3583600" y="2719659"/>
            <a:ext cx="548700" cy="5448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4" name="Google Shape;1384;p70"/>
          <p:cNvSpPr/>
          <p:nvPr/>
        </p:nvSpPr>
        <p:spPr>
          <a:xfrm>
            <a:off x="4297650" y="2719659"/>
            <a:ext cx="548700" cy="5448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5" name="Google Shape;1385;p70"/>
          <p:cNvSpPr/>
          <p:nvPr/>
        </p:nvSpPr>
        <p:spPr>
          <a:xfrm>
            <a:off x="5011700" y="2719659"/>
            <a:ext cx="548700" cy="544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6" name="Google Shape;1386;p70"/>
          <p:cNvSpPr/>
          <p:nvPr/>
        </p:nvSpPr>
        <p:spPr>
          <a:xfrm>
            <a:off x="5725750" y="2719659"/>
            <a:ext cx="548700" cy="5448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87" name="Google Shape;1387;p70"/>
          <p:cNvGrpSpPr/>
          <p:nvPr/>
        </p:nvGrpSpPr>
        <p:grpSpPr>
          <a:xfrm>
            <a:off x="3669413" y="2803522"/>
            <a:ext cx="377073" cy="377073"/>
            <a:chOff x="5012603" y="2571753"/>
            <a:chExt cx="417024" cy="417024"/>
          </a:xfrm>
        </p:grpSpPr>
        <p:sp>
          <p:nvSpPr>
            <p:cNvPr id="1388" name="Google Shape;1388;p70"/>
            <p:cNvSpPr/>
            <p:nvPr/>
          </p:nvSpPr>
          <p:spPr>
            <a:xfrm>
              <a:off x="5133124" y="2631210"/>
              <a:ext cx="180818" cy="300048"/>
            </a:xfrm>
            <a:custGeom>
              <a:avLst/>
              <a:gdLst/>
              <a:ahLst/>
              <a:cxnLst/>
              <a:rect l="l" t="t" r="r" b="b"/>
              <a:pathLst>
                <a:path w="8664" h="14377" extrusionOk="0">
                  <a:moveTo>
                    <a:pt x="4683" y="1171"/>
                  </a:moveTo>
                  <a:lnTo>
                    <a:pt x="4683" y="3395"/>
                  </a:lnTo>
                  <a:cubicBezTo>
                    <a:pt x="4683" y="3719"/>
                    <a:pt x="4945" y="3980"/>
                    <a:pt x="5269" y="3980"/>
                  </a:cubicBezTo>
                  <a:lnTo>
                    <a:pt x="7493" y="3980"/>
                  </a:lnTo>
                  <a:lnTo>
                    <a:pt x="7493" y="5620"/>
                  </a:lnTo>
                  <a:lnTo>
                    <a:pt x="5269" y="5620"/>
                  </a:lnTo>
                  <a:cubicBezTo>
                    <a:pt x="4945" y="5620"/>
                    <a:pt x="4683" y="5882"/>
                    <a:pt x="4683" y="6206"/>
                  </a:cubicBezTo>
                  <a:lnTo>
                    <a:pt x="4683" y="9859"/>
                  </a:lnTo>
                  <a:cubicBezTo>
                    <a:pt x="4683" y="10227"/>
                    <a:pt x="4706" y="10648"/>
                    <a:pt x="4975" y="10986"/>
                  </a:cubicBezTo>
                  <a:cubicBezTo>
                    <a:pt x="5327" y="11423"/>
                    <a:pt x="5899" y="11474"/>
                    <a:pt x="6299" y="11474"/>
                  </a:cubicBezTo>
                  <a:lnTo>
                    <a:pt x="7494" y="11474"/>
                  </a:lnTo>
                  <a:lnTo>
                    <a:pt x="7494" y="13158"/>
                  </a:lnTo>
                  <a:cubicBezTo>
                    <a:pt x="7137" y="13183"/>
                    <a:pt x="6635" y="13207"/>
                    <a:pt x="6113" y="13207"/>
                  </a:cubicBezTo>
                  <a:cubicBezTo>
                    <a:pt x="3848" y="13207"/>
                    <a:pt x="3044" y="11806"/>
                    <a:pt x="3044" y="10607"/>
                  </a:cubicBezTo>
                  <a:lnTo>
                    <a:pt x="3044" y="6206"/>
                  </a:lnTo>
                  <a:cubicBezTo>
                    <a:pt x="3044" y="5882"/>
                    <a:pt x="2782" y="5620"/>
                    <a:pt x="2460" y="5620"/>
                  </a:cubicBezTo>
                  <a:lnTo>
                    <a:pt x="1172" y="5620"/>
                  </a:lnTo>
                  <a:lnTo>
                    <a:pt x="1172" y="4090"/>
                  </a:lnTo>
                  <a:cubicBezTo>
                    <a:pt x="2035" y="3913"/>
                    <a:pt x="2690" y="3487"/>
                    <a:pt x="3120" y="2820"/>
                  </a:cubicBezTo>
                  <a:cubicBezTo>
                    <a:pt x="3463" y="2289"/>
                    <a:pt x="3608" y="1697"/>
                    <a:pt x="3703" y="1171"/>
                  </a:cubicBezTo>
                  <a:close/>
                  <a:moveTo>
                    <a:pt x="3208" y="0"/>
                  </a:moveTo>
                  <a:cubicBezTo>
                    <a:pt x="2922" y="0"/>
                    <a:pt x="2677" y="207"/>
                    <a:pt x="2631" y="490"/>
                  </a:cubicBezTo>
                  <a:cubicBezTo>
                    <a:pt x="2409" y="1822"/>
                    <a:pt x="2209" y="2861"/>
                    <a:pt x="537" y="3000"/>
                  </a:cubicBezTo>
                  <a:cubicBezTo>
                    <a:pt x="234" y="3025"/>
                    <a:pt x="1" y="3278"/>
                    <a:pt x="1" y="3582"/>
                  </a:cubicBezTo>
                  <a:lnTo>
                    <a:pt x="1" y="6206"/>
                  </a:lnTo>
                  <a:cubicBezTo>
                    <a:pt x="1" y="6529"/>
                    <a:pt x="263" y="6791"/>
                    <a:pt x="586" y="6791"/>
                  </a:cubicBezTo>
                  <a:lnTo>
                    <a:pt x="1874" y="6791"/>
                  </a:lnTo>
                  <a:lnTo>
                    <a:pt x="1874" y="10607"/>
                  </a:lnTo>
                  <a:cubicBezTo>
                    <a:pt x="1874" y="12618"/>
                    <a:pt x="3355" y="14377"/>
                    <a:pt x="6111" y="14377"/>
                  </a:cubicBezTo>
                  <a:cubicBezTo>
                    <a:pt x="7158" y="14377"/>
                    <a:pt x="8098" y="14285"/>
                    <a:pt x="8137" y="14281"/>
                  </a:cubicBezTo>
                  <a:cubicBezTo>
                    <a:pt x="8436" y="14251"/>
                    <a:pt x="8664" y="14000"/>
                    <a:pt x="8664" y="13699"/>
                  </a:cubicBezTo>
                  <a:lnTo>
                    <a:pt x="8664" y="10888"/>
                  </a:lnTo>
                  <a:cubicBezTo>
                    <a:pt x="8664" y="10565"/>
                    <a:pt x="8402" y="10303"/>
                    <a:pt x="8078" y="10303"/>
                  </a:cubicBezTo>
                  <a:lnTo>
                    <a:pt x="6299" y="10303"/>
                  </a:lnTo>
                  <a:cubicBezTo>
                    <a:pt x="5828" y="10303"/>
                    <a:pt x="5855" y="10292"/>
                    <a:pt x="5855" y="9859"/>
                  </a:cubicBezTo>
                  <a:lnTo>
                    <a:pt x="5855" y="6791"/>
                  </a:lnTo>
                  <a:lnTo>
                    <a:pt x="8078" y="6791"/>
                  </a:lnTo>
                  <a:cubicBezTo>
                    <a:pt x="8402" y="6791"/>
                    <a:pt x="8664" y="6529"/>
                    <a:pt x="8664" y="6206"/>
                  </a:cubicBezTo>
                  <a:lnTo>
                    <a:pt x="8664" y="3397"/>
                  </a:lnTo>
                  <a:cubicBezTo>
                    <a:pt x="8664" y="3073"/>
                    <a:pt x="8402" y="2811"/>
                    <a:pt x="8078" y="2811"/>
                  </a:cubicBezTo>
                  <a:lnTo>
                    <a:pt x="5855" y="2811"/>
                  </a:lnTo>
                  <a:lnTo>
                    <a:pt x="5855" y="586"/>
                  </a:lnTo>
                  <a:cubicBezTo>
                    <a:pt x="5855" y="262"/>
                    <a:pt x="5593" y="0"/>
                    <a:pt x="52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70"/>
            <p:cNvSpPr/>
            <p:nvPr/>
          </p:nvSpPr>
          <p:spPr>
            <a:xfrm>
              <a:off x="5012603" y="2571753"/>
              <a:ext cx="417024" cy="417024"/>
            </a:xfrm>
            <a:custGeom>
              <a:avLst/>
              <a:gdLst/>
              <a:ahLst/>
              <a:cxnLst/>
              <a:rect l="l" t="t" r="r" b="b"/>
              <a:pathLst>
                <a:path w="19982" h="19982" extrusionOk="0">
                  <a:moveTo>
                    <a:pt x="17053" y="1172"/>
                  </a:moveTo>
                  <a:cubicBezTo>
                    <a:pt x="18007" y="1172"/>
                    <a:pt x="18810" y="1993"/>
                    <a:pt x="18810" y="2966"/>
                  </a:cubicBezTo>
                  <a:lnTo>
                    <a:pt x="18810" y="17017"/>
                  </a:lnTo>
                  <a:cubicBezTo>
                    <a:pt x="18810" y="17990"/>
                    <a:pt x="18007" y="18811"/>
                    <a:pt x="17053" y="18811"/>
                  </a:cubicBezTo>
                  <a:lnTo>
                    <a:pt x="2965" y="18811"/>
                  </a:lnTo>
                  <a:cubicBezTo>
                    <a:pt x="1992" y="18811"/>
                    <a:pt x="1169" y="17990"/>
                    <a:pt x="1169" y="17017"/>
                  </a:cubicBezTo>
                  <a:lnTo>
                    <a:pt x="1169" y="2966"/>
                  </a:lnTo>
                  <a:cubicBezTo>
                    <a:pt x="1169" y="1993"/>
                    <a:pt x="1992" y="1172"/>
                    <a:pt x="2965" y="1172"/>
                  </a:cubicBezTo>
                  <a:close/>
                  <a:moveTo>
                    <a:pt x="2965" y="1"/>
                  </a:moveTo>
                  <a:cubicBezTo>
                    <a:pt x="1346" y="1"/>
                    <a:pt x="0" y="1349"/>
                    <a:pt x="0" y="2966"/>
                  </a:cubicBezTo>
                  <a:lnTo>
                    <a:pt x="0" y="17015"/>
                  </a:lnTo>
                  <a:cubicBezTo>
                    <a:pt x="0" y="18636"/>
                    <a:pt x="1348" y="19982"/>
                    <a:pt x="2965" y="19982"/>
                  </a:cubicBezTo>
                  <a:lnTo>
                    <a:pt x="17053" y="19982"/>
                  </a:lnTo>
                  <a:cubicBezTo>
                    <a:pt x="18672" y="19982"/>
                    <a:pt x="19981" y="18634"/>
                    <a:pt x="19981" y="17015"/>
                  </a:cubicBezTo>
                  <a:lnTo>
                    <a:pt x="19981" y="2966"/>
                  </a:lnTo>
                  <a:cubicBezTo>
                    <a:pt x="19981" y="1349"/>
                    <a:pt x="18672" y="1"/>
                    <a:pt x="170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90" name="Google Shape;1390;p70"/>
          <p:cNvSpPr/>
          <p:nvPr/>
        </p:nvSpPr>
        <p:spPr>
          <a:xfrm>
            <a:off x="2955395" y="2803529"/>
            <a:ext cx="377010" cy="377060"/>
          </a:xfrm>
          <a:custGeom>
            <a:avLst/>
            <a:gdLst/>
            <a:ahLst/>
            <a:cxnLst/>
            <a:rect l="l" t="t" r="r" b="b"/>
            <a:pathLst>
              <a:path w="19982" h="19982" extrusionOk="0">
                <a:moveTo>
                  <a:pt x="14602" y="3500"/>
                </a:moveTo>
                <a:cubicBezTo>
                  <a:pt x="15137" y="3500"/>
                  <a:pt x="15682" y="3563"/>
                  <a:pt x="16247" y="3689"/>
                </a:cubicBezTo>
                <a:cubicBezTo>
                  <a:pt x="16179" y="4154"/>
                  <a:pt x="16095" y="4705"/>
                  <a:pt x="16033" y="5120"/>
                </a:cubicBezTo>
                <a:cubicBezTo>
                  <a:pt x="15810" y="5075"/>
                  <a:pt x="15484" y="5035"/>
                  <a:pt x="15150" y="5035"/>
                </a:cubicBezTo>
                <a:cubicBezTo>
                  <a:pt x="14968" y="5035"/>
                  <a:pt x="14783" y="5047"/>
                  <a:pt x="14611" y="5076"/>
                </a:cubicBezTo>
                <a:cubicBezTo>
                  <a:pt x="13536" y="5258"/>
                  <a:pt x="12918" y="5925"/>
                  <a:pt x="12918" y="6907"/>
                </a:cubicBezTo>
                <a:lnTo>
                  <a:pt x="12918" y="8819"/>
                </a:lnTo>
                <a:cubicBezTo>
                  <a:pt x="12918" y="9143"/>
                  <a:pt x="13180" y="9405"/>
                  <a:pt x="13504" y="9405"/>
                </a:cubicBezTo>
                <a:lnTo>
                  <a:pt x="15681" y="9405"/>
                </a:lnTo>
                <a:lnTo>
                  <a:pt x="15388" y="10576"/>
                </a:lnTo>
                <a:lnTo>
                  <a:pt x="13504" y="10576"/>
                </a:lnTo>
                <a:cubicBezTo>
                  <a:pt x="13180" y="10576"/>
                  <a:pt x="12918" y="10838"/>
                  <a:pt x="12918" y="11161"/>
                </a:cubicBezTo>
                <a:lnTo>
                  <a:pt x="12918" y="18811"/>
                </a:lnTo>
                <a:lnTo>
                  <a:pt x="11162" y="18811"/>
                </a:lnTo>
                <a:lnTo>
                  <a:pt x="11162" y="11161"/>
                </a:lnTo>
                <a:cubicBezTo>
                  <a:pt x="11162" y="10838"/>
                  <a:pt x="10900" y="10576"/>
                  <a:pt x="10576" y="10576"/>
                </a:cubicBezTo>
                <a:lnTo>
                  <a:pt x="9407" y="10576"/>
                </a:lnTo>
                <a:lnTo>
                  <a:pt x="9407" y="9405"/>
                </a:lnTo>
                <a:lnTo>
                  <a:pt x="10576" y="9405"/>
                </a:lnTo>
                <a:cubicBezTo>
                  <a:pt x="10900" y="9405"/>
                  <a:pt x="11162" y="9143"/>
                  <a:pt x="11162" y="8821"/>
                </a:cubicBezTo>
                <a:cubicBezTo>
                  <a:pt x="11162" y="7215"/>
                  <a:pt x="11162" y="6481"/>
                  <a:pt x="11162" y="6143"/>
                </a:cubicBezTo>
                <a:cubicBezTo>
                  <a:pt x="11162" y="5520"/>
                  <a:pt x="11163" y="4843"/>
                  <a:pt x="11770" y="4324"/>
                </a:cubicBezTo>
                <a:cubicBezTo>
                  <a:pt x="12234" y="3928"/>
                  <a:pt x="12823" y="3687"/>
                  <a:pt x="13628" y="3571"/>
                </a:cubicBezTo>
                <a:cubicBezTo>
                  <a:pt x="13950" y="3524"/>
                  <a:pt x="14274" y="3500"/>
                  <a:pt x="14602" y="3500"/>
                </a:cubicBezTo>
                <a:close/>
                <a:moveTo>
                  <a:pt x="17017" y="1170"/>
                </a:moveTo>
                <a:cubicBezTo>
                  <a:pt x="17990" y="1170"/>
                  <a:pt x="18811" y="1975"/>
                  <a:pt x="18811" y="2927"/>
                </a:cubicBezTo>
                <a:lnTo>
                  <a:pt x="18811" y="17056"/>
                </a:lnTo>
                <a:cubicBezTo>
                  <a:pt x="18811" y="18023"/>
                  <a:pt x="18024" y="18811"/>
                  <a:pt x="17056" y="18811"/>
                </a:cubicBezTo>
                <a:lnTo>
                  <a:pt x="14089" y="18811"/>
                </a:lnTo>
                <a:lnTo>
                  <a:pt x="14089" y="11747"/>
                </a:lnTo>
                <a:lnTo>
                  <a:pt x="15846" y="11747"/>
                </a:lnTo>
                <a:cubicBezTo>
                  <a:pt x="16115" y="11747"/>
                  <a:pt x="16348" y="11565"/>
                  <a:pt x="16414" y="11305"/>
                </a:cubicBezTo>
                <a:lnTo>
                  <a:pt x="16999" y="8963"/>
                </a:lnTo>
                <a:cubicBezTo>
                  <a:pt x="17042" y="8787"/>
                  <a:pt x="17003" y="8602"/>
                  <a:pt x="16893" y="8460"/>
                </a:cubicBezTo>
                <a:cubicBezTo>
                  <a:pt x="16782" y="8317"/>
                  <a:pt x="16612" y="8235"/>
                  <a:pt x="16431" y="8235"/>
                </a:cubicBezTo>
                <a:lnTo>
                  <a:pt x="14089" y="8235"/>
                </a:lnTo>
                <a:lnTo>
                  <a:pt x="14089" y="6909"/>
                </a:lnTo>
                <a:cubicBezTo>
                  <a:pt x="14089" y="6638"/>
                  <a:pt x="14144" y="6343"/>
                  <a:pt x="14808" y="6229"/>
                </a:cubicBezTo>
                <a:cubicBezTo>
                  <a:pt x="14936" y="6208"/>
                  <a:pt x="15061" y="6199"/>
                  <a:pt x="15182" y="6199"/>
                </a:cubicBezTo>
                <a:cubicBezTo>
                  <a:pt x="15552" y="6199"/>
                  <a:pt x="15890" y="6283"/>
                  <a:pt x="16198" y="6360"/>
                </a:cubicBezTo>
                <a:cubicBezTo>
                  <a:pt x="16304" y="6387"/>
                  <a:pt x="16415" y="6421"/>
                  <a:pt x="16532" y="6421"/>
                </a:cubicBezTo>
                <a:cubicBezTo>
                  <a:pt x="16632" y="6421"/>
                  <a:pt x="16736" y="6396"/>
                  <a:pt x="16847" y="6321"/>
                </a:cubicBezTo>
                <a:cubicBezTo>
                  <a:pt x="16983" y="6229"/>
                  <a:pt x="17074" y="6084"/>
                  <a:pt x="17098" y="5923"/>
                </a:cubicBezTo>
                <a:cubicBezTo>
                  <a:pt x="17098" y="5923"/>
                  <a:pt x="17362" y="4156"/>
                  <a:pt x="17482" y="3339"/>
                </a:cubicBezTo>
                <a:cubicBezTo>
                  <a:pt x="17525" y="3049"/>
                  <a:pt x="17346" y="2769"/>
                  <a:pt x="17063" y="2690"/>
                </a:cubicBezTo>
                <a:cubicBezTo>
                  <a:pt x="16267" y="2463"/>
                  <a:pt x="15346" y="2343"/>
                  <a:pt x="14504" y="2343"/>
                </a:cubicBezTo>
                <a:cubicBezTo>
                  <a:pt x="14137" y="2343"/>
                  <a:pt x="13786" y="2365"/>
                  <a:pt x="13467" y="2412"/>
                </a:cubicBezTo>
                <a:cubicBezTo>
                  <a:pt x="12434" y="2562"/>
                  <a:pt x="11646" y="2888"/>
                  <a:pt x="11009" y="3434"/>
                </a:cubicBezTo>
                <a:cubicBezTo>
                  <a:pt x="10121" y="4193"/>
                  <a:pt x="10010" y="5168"/>
                  <a:pt x="9999" y="5833"/>
                </a:cubicBezTo>
                <a:cubicBezTo>
                  <a:pt x="9999" y="5847"/>
                  <a:pt x="9999" y="7029"/>
                  <a:pt x="9999" y="8235"/>
                </a:cubicBezTo>
                <a:lnTo>
                  <a:pt x="8821" y="8235"/>
                </a:lnTo>
                <a:cubicBezTo>
                  <a:pt x="8497" y="8235"/>
                  <a:pt x="8236" y="8497"/>
                  <a:pt x="8236" y="8819"/>
                </a:cubicBezTo>
                <a:lnTo>
                  <a:pt x="8236" y="11161"/>
                </a:lnTo>
                <a:cubicBezTo>
                  <a:pt x="8236" y="11485"/>
                  <a:pt x="8497" y="11747"/>
                  <a:pt x="8821" y="11747"/>
                </a:cubicBezTo>
                <a:lnTo>
                  <a:pt x="9991" y="11747"/>
                </a:lnTo>
                <a:lnTo>
                  <a:pt x="9991" y="18811"/>
                </a:lnTo>
                <a:lnTo>
                  <a:pt x="2927" y="18811"/>
                </a:lnTo>
                <a:cubicBezTo>
                  <a:pt x="1959" y="18811"/>
                  <a:pt x="1172" y="18023"/>
                  <a:pt x="1172" y="17054"/>
                </a:cubicBezTo>
                <a:lnTo>
                  <a:pt x="1172" y="2927"/>
                </a:lnTo>
                <a:cubicBezTo>
                  <a:pt x="1172" y="1959"/>
                  <a:pt x="1959" y="1170"/>
                  <a:pt x="2927" y="1170"/>
                </a:cubicBezTo>
                <a:close/>
                <a:moveTo>
                  <a:pt x="2927" y="1"/>
                </a:moveTo>
                <a:cubicBezTo>
                  <a:pt x="1314" y="1"/>
                  <a:pt x="1" y="1313"/>
                  <a:pt x="1" y="2927"/>
                </a:cubicBezTo>
                <a:lnTo>
                  <a:pt x="1" y="17056"/>
                </a:lnTo>
                <a:cubicBezTo>
                  <a:pt x="1" y="18669"/>
                  <a:pt x="1314" y="19982"/>
                  <a:pt x="2927" y="19982"/>
                </a:cubicBezTo>
                <a:lnTo>
                  <a:pt x="17054" y="19982"/>
                </a:lnTo>
                <a:cubicBezTo>
                  <a:pt x="18669" y="19982"/>
                  <a:pt x="19982" y="18669"/>
                  <a:pt x="19982" y="17056"/>
                </a:cubicBezTo>
                <a:lnTo>
                  <a:pt x="19982" y="2927"/>
                </a:lnTo>
                <a:cubicBezTo>
                  <a:pt x="19982" y="2145"/>
                  <a:pt x="19669" y="1409"/>
                  <a:pt x="19101" y="853"/>
                </a:cubicBezTo>
                <a:cubicBezTo>
                  <a:pt x="18538" y="303"/>
                  <a:pt x="17797" y="1"/>
                  <a:pt x="1701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91" name="Google Shape;1391;p70"/>
          <p:cNvGrpSpPr/>
          <p:nvPr/>
        </p:nvGrpSpPr>
        <p:grpSpPr>
          <a:xfrm>
            <a:off x="4383444" y="2803522"/>
            <a:ext cx="377111" cy="377073"/>
            <a:chOff x="812101" y="2571761"/>
            <a:chExt cx="417066" cy="417024"/>
          </a:xfrm>
        </p:grpSpPr>
        <p:sp>
          <p:nvSpPr>
            <p:cNvPr id="1392" name="Google Shape;1392;p70"/>
            <p:cNvSpPr/>
            <p:nvPr/>
          </p:nvSpPr>
          <p:spPr>
            <a:xfrm>
              <a:off x="935084" y="2694744"/>
              <a:ext cx="171071" cy="171071"/>
            </a:xfrm>
            <a:custGeom>
              <a:avLst/>
              <a:gdLst/>
              <a:ahLst/>
              <a:cxnLst/>
              <a:rect l="l" t="t" r="r" b="b"/>
              <a:pathLst>
                <a:path w="8197" h="8197" extrusionOk="0">
                  <a:moveTo>
                    <a:pt x="4099" y="1171"/>
                  </a:moveTo>
                  <a:cubicBezTo>
                    <a:pt x="5712" y="1171"/>
                    <a:pt x="7027" y="2484"/>
                    <a:pt x="7027" y="4097"/>
                  </a:cubicBezTo>
                  <a:cubicBezTo>
                    <a:pt x="7027" y="5712"/>
                    <a:pt x="5712" y="7025"/>
                    <a:pt x="4099" y="7025"/>
                  </a:cubicBezTo>
                  <a:cubicBezTo>
                    <a:pt x="2486" y="7025"/>
                    <a:pt x="1171" y="5712"/>
                    <a:pt x="1171" y="4097"/>
                  </a:cubicBezTo>
                  <a:cubicBezTo>
                    <a:pt x="1171" y="2484"/>
                    <a:pt x="2486" y="1171"/>
                    <a:pt x="4099" y="1171"/>
                  </a:cubicBezTo>
                  <a:close/>
                  <a:moveTo>
                    <a:pt x="4099" y="0"/>
                  </a:moveTo>
                  <a:cubicBezTo>
                    <a:pt x="1840" y="0"/>
                    <a:pt x="0" y="1838"/>
                    <a:pt x="0" y="4097"/>
                  </a:cubicBezTo>
                  <a:cubicBezTo>
                    <a:pt x="0" y="6358"/>
                    <a:pt x="1840" y="8196"/>
                    <a:pt x="4099" y="8196"/>
                  </a:cubicBezTo>
                  <a:cubicBezTo>
                    <a:pt x="6358" y="8196"/>
                    <a:pt x="8196" y="6358"/>
                    <a:pt x="8196" y="4097"/>
                  </a:cubicBezTo>
                  <a:cubicBezTo>
                    <a:pt x="8196" y="1838"/>
                    <a:pt x="6358" y="0"/>
                    <a:pt x="40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70"/>
            <p:cNvSpPr/>
            <p:nvPr/>
          </p:nvSpPr>
          <p:spPr>
            <a:xfrm>
              <a:off x="860977" y="2620616"/>
              <a:ext cx="319311" cy="319290"/>
            </a:xfrm>
            <a:custGeom>
              <a:avLst/>
              <a:gdLst/>
              <a:ahLst/>
              <a:cxnLst/>
              <a:rect l="l" t="t" r="r" b="b"/>
              <a:pathLst>
                <a:path w="15300" h="15299" extrusionOk="0">
                  <a:moveTo>
                    <a:pt x="12333" y="1171"/>
                  </a:moveTo>
                  <a:cubicBezTo>
                    <a:pt x="13306" y="1171"/>
                    <a:pt x="14128" y="1994"/>
                    <a:pt x="14128" y="2967"/>
                  </a:cubicBezTo>
                  <a:lnTo>
                    <a:pt x="14128" y="12334"/>
                  </a:lnTo>
                  <a:cubicBezTo>
                    <a:pt x="14128" y="13307"/>
                    <a:pt x="13306" y="14129"/>
                    <a:pt x="12333" y="14129"/>
                  </a:cubicBezTo>
                  <a:lnTo>
                    <a:pt x="2968" y="14129"/>
                  </a:lnTo>
                  <a:cubicBezTo>
                    <a:pt x="1993" y="14129"/>
                    <a:pt x="1172" y="13307"/>
                    <a:pt x="1172" y="12334"/>
                  </a:cubicBezTo>
                  <a:lnTo>
                    <a:pt x="1172" y="2967"/>
                  </a:lnTo>
                  <a:cubicBezTo>
                    <a:pt x="1172" y="1994"/>
                    <a:pt x="1993" y="1171"/>
                    <a:pt x="2968" y="1171"/>
                  </a:cubicBezTo>
                  <a:close/>
                  <a:moveTo>
                    <a:pt x="2968" y="0"/>
                  </a:moveTo>
                  <a:cubicBezTo>
                    <a:pt x="1351" y="0"/>
                    <a:pt x="1" y="1346"/>
                    <a:pt x="1" y="2967"/>
                  </a:cubicBezTo>
                  <a:lnTo>
                    <a:pt x="1" y="12334"/>
                  </a:lnTo>
                  <a:cubicBezTo>
                    <a:pt x="1" y="13952"/>
                    <a:pt x="1349" y="15299"/>
                    <a:pt x="2968" y="15299"/>
                  </a:cubicBezTo>
                  <a:lnTo>
                    <a:pt x="12333" y="15299"/>
                  </a:lnTo>
                  <a:cubicBezTo>
                    <a:pt x="13953" y="15299"/>
                    <a:pt x="15299" y="13951"/>
                    <a:pt x="15299" y="12334"/>
                  </a:cubicBezTo>
                  <a:lnTo>
                    <a:pt x="15299" y="2967"/>
                  </a:lnTo>
                  <a:cubicBezTo>
                    <a:pt x="15299" y="1345"/>
                    <a:pt x="13948" y="0"/>
                    <a:pt x="123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70"/>
            <p:cNvSpPr/>
            <p:nvPr/>
          </p:nvSpPr>
          <p:spPr>
            <a:xfrm>
              <a:off x="812101" y="2571761"/>
              <a:ext cx="417066" cy="417024"/>
            </a:xfrm>
            <a:custGeom>
              <a:avLst/>
              <a:gdLst/>
              <a:ahLst/>
              <a:cxnLst/>
              <a:rect l="l" t="t" r="r" b="b"/>
              <a:pathLst>
                <a:path w="19984" h="19982" extrusionOk="0">
                  <a:moveTo>
                    <a:pt x="17056" y="1172"/>
                  </a:moveTo>
                  <a:cubicBezTo>
                    <a:pt x="18025" y="1172"/>
                    <a:pt x="18812" y="1959"/>
                    <a:pt x="18812" y="2927"/>
                  </a:cubicBezTo>
                  <a:lnTo>
                    <a:pt x="18812" y="17056"/>
                  </a:lnTo>
                  <a:cubicBezTo>
                    <a:pt x="18812" y="18023"/>
                    <a:pt x="18025" y="18811"/>
                    <a:pt x="17056" y="18811"/>
                  </a:cubicBezTo>
                  <a:lnTo>
                    <a:pt x="2928" y="18811"/>
                  </a:lnTo>
                  <a:cubicBezTo>
                    <a:pt x="1961" y="18811"/>
                    <a:pt x="1172" y="18023"/>
                    <a:pt x="1172" y="17056"/>
                  </a:cubicBezTo>
                  <a:lnTo>
                    <a:pt x="1172" y="2927"/>
                  </a:lnTo>
                  <a:cubicBezTo>
                    <a:pt x="1172" y="1959"/>
                    <a:pt x="1961" y="1172"/>
                    <a:pt x="2928" y="1172"/>
                  </a:cubicBezTo>
                  <a:close/>
                  <a:moveTo>
                    <a:pt x="2928" y="1"/>
                  </a:moveTo>
                  <a:cubicBezTo>
                    <a:pt x="1313" y="1"/>
                    <a:pt x="1" y="1313"/>
                    <a:pt x="1" y="2927"/>
                  </a:cubicBezTo>
                  <a:lnTo>
                    <a:pt x="1" y="17056"/>
                  </a:lnTo>
                  <a:cubicBezTo>
                    <a:pt x="1" y="18669"/>
                    <a:pt x="1313" y="19982"/>
                    <a:pt x="2928" y="19982"/>
                  </a:cubicBezTo>
                  <a:lnTo>
                    <a:pt x="17056" y="19982"/>
                  </a:lnTo>
                  <a:cubicBezTo>
                    <a:pt x="18669" y="19982"/>
                    <a:pt x="19984" y="18669"/>
                    <a:pt x="19984" y="17056"/>
                  </a:cubicBezTo>
                  <a:lnTo>
                    <a:pt x="19984" y="2927"/>
                  </a:lnTo>
                  <a:cubicBezTo>
                    <a:pt x="19984" y="1313"/>
                    <a:pt x="18669" y="1"/>
                    <a:pt x="170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70"/>
            <p:cNvSpPr/>
            <p:nvPr/>
          </p:nvSpPr>
          <p:spPr>
            <a:xfrm>
              <a:off x="1081712" y="2670306"/>
              <a:ext cx="48878" cy="48898"/>
            </a:xfrm>
            <a:custGeom>
              <a:avLst/>
              <a:gdLst/>
              <a:ahLst/>
              <a:cxnLst/>
              <a:rect l="l" t="t" r="r" b="b"/>
              <a:pathLst>
                <a:path w="2342" h="2343" extrusionOk="0">
                  <a:moveTo>
                    <a:pt x="1170" y="0"/>
                  </a:moveTo>
                  <a:cubicBezTo>
                    <a:pt x="524" y="0"/>
                    <a:pt x="1" y="526"/>
                    <a:pt x="1" y="1171"/>
                  </a:cubicBezTo>
                  <a:cubicBezTo>
                    <a:pt x="1" y="1817"/>
                    <a:pt x="524" y="2342"/>
                    <a:pt x="1170" y="2342"/>
                  </a:cubicBezTo>
                  <a:cubicBezTo>
                    <a:pt x="1816" y="2342"/>
                    <a:pt x="2341" y="1817"/>
                    <a:pt x="2341" y="1171"/>
                  </a:cubicBezTo>
                  <a:cubicBezTo>
                    <a:pt x="2341" y="526"/>
                    <a:pt x="1816" y="0"/>
                    <a:pt x="11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6" name="Google Shape;1396;p70"/>
          <p:cNvGrpSpPr/>
          <p:nvPr/>
        </p:nvGrpSpPr>
        <p:grpSpPr>
          <a:xfrm>
            <a:off x="5097513" y="2803522"/>
            <a:ext cx="377073" cy="377073"/>
            <a:chOff x="1323129" y="2571761"/>
            <a:chExt cx="417024" cy="417024"/>
          </a:xfrm>
        </p:grpSpPr>
        <p:sp>
          <p:nvSpPr>
            <p:cNvPr id="1397" name="Google Shape;1397;p70"/>
            <p:cNvSpPr/>
            <p:nvPr/>
          </p:nvSpPr>
          <p:spPr>
            <a:xfrm>
              <a:off x="1385007" y="2719183"/>
              <a:ext cx="73337" cy="219907"/>
            </a:xfrm>
            <a:custGeom>
              <a:avLst/>
              <a:gdLst/>
              <a:ahLst/>
              <a:cxnLst/>
              <a:rect l="l" t="t" r="r" b="b"/>
              <a:pathLst>
                <a:path w="3514" h="10537" extrusionOk="0">
                  <a:moveTo>
                    <a:pt x="2342" y="1171"/>
                  </a:moveTo>
                  <a:lnTo>
                    <a:pt x="2342" y="9367"/>
                  </a:lnTo>
                  <a:lnTo>
                    <a:pt x="1171" y="9367"/>
                  </a:lnTo>
                  <a:lnTo>
                    <a:pt x="1171" y="1171"/>
                  </a:lnTo>
                  <a:close/>
                  <a:moveTo>
                    <a:pt x="586" y="0"/>
                  </a:moveTo>
                  <a:cubicBezTo>
                    <a:pt x="264" y="0"/>
                    <a:pt x="0" y="262"/>
                    <a:pt x="0" y="586"/>
                  </a:cubicBezTo>
                  <a:lnTo>
                    <a:pt x="0" y="9951"/>
                  </a:lnTo>
                  <a:cubicBezTo>
                    <a:pt x="0" y="10275"/>
                    <a:pt x="264" y="10537"/>
                    <a:pt x="586" y="10537"/>
                  </a:cubicBezTo>
                  <a:lnTo>
                    <a:pt x="2928" y="10537"/>
                  </a:lnTo>
                  <a:cubicBezTo>
                    <a:pt x="3252" y="10537"/>
                    <a:pt x="3514" y="10275"/>
                    <a:pt x="3514" y="9951"/>
                  </a:cubicBezTo>
                  <a:lnTo>
                    <a:pt x="3514" y="586"/>
                  </a:lnTo>
                  <a:cubicBezTo>
                    <a:pt x="3514" y="262"/>
                    <a:pt x="3252" y="0"/>
                    <a:pt x="29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70"/>
            <p:cNvSpPr/>
            <p:nvPr/>
          </p:nvSpPr>
          <p:spPr>
            <a:xfrm>
              <a:off x="1385007" y="2621430"/>
              <a:ext cx="73337" cy="73337"/>
            </a:xfrm>
            <a:custGeom>
              <a:avLst/>
              <a:gdLst/>
              <a:ahLst/>
              <a:cxnLst/>
              <a:rect l="l" t="t" r="r" b="b"/>
              <a:pathLst>
                <a:path w="3514" h="3514" extrusionOk="0">
                  <a:moveTo>
                    <a:pt x="1757" y="1171"/>
                  </a:moveTo>
                  <a:cubicBezTo>
                    <a:pt x="2081" y="1171"/>
                    <a:pt x="2342" y="1435"/>
                    <a:pt x="2342" y="1757"/>
                  </a:cubicBezTo>
                  <a:cubicBezTo>
                    <a:pt x="2342" y="2080"/>
                    <a:pt x="2081" y="2342"/>
                    <a:pt x="1757" y="2342"/>
                  </a:cubicBezTo>
                  <a:cubicBezTo>
                    <a:pt x="1435" y="2342"/>
                    <a:pt x="1171" y="2080"/>
                    <a:pt x="1171" y="1757"/>
                  </a:cubicBezTo>
                  <a:cubicBezTo>
                    <a:pt x="1171" y="1435"/>
                    <a:pt x="1435" y="1171"/>
                    <a:pt x="1757" y="1171"/>
                  </a:cubicBezTo>
                  <a:close/>
                  <a:moveTo>
                    <a:pt x="1757" y="0"/>
                  </a:moveTo>
                  <a:cubicBezTo>
                    <a:pt x="789" y="0"/>
                    <a:pt x="0" y="789"/>
                    <a:pt x="0" y="1757"/>
                  </a:cubicBezTo>
                  <a:cubicBezTo>
                    <a:pt x="0" y="2726"/>
                    <a:pt x="789" y="3513"/>
                    <a:pt x="1757" y="3513"/>
                  </a:cubicBezTo>
                  <a:cubicBezTo>
                    <a:pt x="2726" y="3513"/>
                    <a:pt x="3514" y="2726"/>
                    <a:pt x="3514" y="1757"/>
                  </a:cubicBezTo>
                  <a:cubicBezTo>
                    <a:pt x="3514" y="789"/>
                    <a:pt x="2726" y="0"/>
                    <a:pt x="17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70"/>
            <p:cNvSpPr/>
            <p:nvPr/>
          </p:nvSpPr>
          <p:spPr>
            <a:xfrm>
              <a:off x="1482759" y="2718786"/>
              <a:ext cx="195510" cy="220304"/>
            </a:xfrm>
            <a:custGeom>
              <a:avLst/>
              <a:gdLst/>
              <a:ahLst/>
              <a:cxnLst/>
              <a:rect l="l" t="t" r="r" b="b"/>
              <a:pathLst>
                <a:path w="9368" h="10556" extrusionOk="0">
                  <a:moveTo>
                    <a:pt x="5559" y="1173"/>
                  </a:moveTo>
                  <a:cubicBezTo>
                    <a:pt x="5720" y="1173"/>
                    <a:pt x="5883" y="1186"/>
                    <a:pt x="6044" y="1212"/>
                  </a:cubicBezTo>
                  <a:cubicBezTo>
                    <a:pt x="7422" y="1435"/>
                    <a:pt x="8196" y="2535"/>
                    <a:pt x="8196" y="3669"/>
                  </a:cubicBezTo>
                  <a:lnTo>
                    <a:pt x="8196" y="9386"/>
                  </a:lnTo>
                  <a:lnTo>
                    <a:pt x="7025" y="9386"/>
                  </a:lnTo>
                  <a:lnTo>
                    <a:pt x="7025" y="4702"/>
                  </a:lnTo>
                  <a:cubicBezTo>
                    <a:pt x="7025" y="3411"/>
                    <a:pt x="5975" y="2360"/>
                    <a:pt x="4683" y="2360"/>
                  </a:cubicBezTo>
                  <a:cubicBezTo>
                    <a:pt x="3392" y="2360"/>
                    <a:pt x="2341" y="3411"/>
                    <a:pt x="2341" y="4702"/>
                  </a:cubicBezTo>
                  <a:lnTo>
                    <a:pt x="2341" y="9386"/>
                  </a:lnTo>
                  <a:lnTo>
                    <a:pt x="1170" y="9386"/>
                  </a:lnTo>
                  <a:lnTo>
                    <a:pt x="1170" y="1190"/>
                  </a:lnTo>
                  <a:lnTo>
                    <a:pt x="2341" y="1190"/>
                  </a:lnTo>
                  <a:lnTo>
                    <a:pt x="2341" y="1776"/>
                  </a:lnTo>
                  <a:cubicBezTo>
                    <a:pt x="2341" y="2011"/>
                    <a:pt x="2484" y="2225"/>
                    <a:pt x="2704" y="2316"/>
                  </a:cubicBezTo>
                  <a:cubicBezTo>
                    <a:pt x="2776" y="2346"/>
                    <a:pt x="2852" y="2361"/>
                    <a:pt x="2928" y="2361"/>
                  </a:cubicBezTo>
                  <a:cubicBezTo>
                    <a:pt x="3080" y="2361"/>
                    <a:pt x="3229" y="2301"/>
                    <a:pt x="3341" y="2190"/>
                  </a:cubicBezTo>
                  <a:lnTo>
                    <a:pt x="3615" y="1916"/>
                  </a:lnTo>
                  <a:cubicBezTo>
                    <a:pt x="4086" y="1443"/>
                    <a:pt x="4813" y="1173"/>
                    <a:pt x="5559" y="1173"/>
                  </a:cubicBezTo>
                  <a:close/>
                  <a:moveTo>
                    <a:pt x="5553" y="0"/>
                  </a:moveTo>
                  <a:cubicBezTo>
                    <a:pt x="4823" y="0"/>
                    <a:pt x="4110" y="189"/>
                    <a:pt x="3509" y="536"/>
                  </a:cubicBezTo>
                  <a:cubicBezTo>
                    <a:pt x="3475" y="246"/>
                    <a:pt x="3227" y="19"/>
                    <a:pt x="2927" y="19"/>
                  </a:cubicBezTo>
                  <a:lnTo>
                    <a:pt x="586" y="19"/>
                  </a:lnTo>
                  <a:cubicBezTo>
                    <a:pt x="262" y="19"/>
                    <a:pt x="1" y="281"/>
                    <a:pt x="1" y="605"/>
                  </a:cubicBezTo>
                  <a:lnTo>
                    <a:pt x="1" y="9970"/>
                  </a:lnTo>
                  <a:cubicBezTo>
                    <a:pt x="1" y="10294"/>
                    <a:pt x="262" y="10556"/>
                    <a:pt x="586" y="10556"/>
                  </a:cubicBezTo>
                  <a:lnTo>
                    <a:pt x="2927" y="10556"/>
                  </a:lnTo>
                  <a:cubicBezTo>
                    <a:pt x="3250" y="10556"/>
                    <a:pt x="3512" y="10294"/>
                    <a:pt x="3512" y="9970"/>
                  </a:cubicBezTo>
                  <a:lnTo>
                    <a:pt x="3512" y="4702"/>
                  </a:lnTo>
                  <a:cubicBezTo>
                    <a:pt x="3512" y="4056"/>
                    <a:pt x="4038" y="3531"/>
                    <a:pt x="4683" y="3531"/>
                  </a:cubicBezTo>
                  <a:cubicBezTo>
                    <a:pt x="5329" y="3531"/>
                    <a:pt x="5854" y="4056"/>
                    <a:pt x="5854" y="4702"/>
                  </a:cubicBezTo>
                  <a:lnTo>
                    <a:pt x="5854" y="9970"/>
                  </a:lnTo>
                  <a:cubicBezTo>
                    <a:pt x="5854" y="10294"/>
                    <a:pt x="6116" y="10556"/>
                    <a:pt x="6440" y="10556"/>
                  </a:cubicBezTo>
                  <a:lnTo>
                    <a:pt x="8782" y="10556"/>
                  </a:lnTo>
                  <a:cubicBezTo>
                    <a:pt x="9104" y="10556"/>
                    <a:pt x="9368" y="10294"/>
                    <a:pt x="9368" y="9970"/>
                  </a:cubicBezTo>
                  <a:lnTo>
                    <a:pt x="9368" y="3669"/>
                  </a:lnTo>
                  <a:cubicBezTo>
                    <a:pt x="9368" y="1921"/>
                    <a:pt x="8131" y="364"/>
                    <a:pt x="6231" y="55"/>
                  </a:cubicBezTo>
                  <a:cubicBezTo>
                    <a:pt x="6005" y="18"/>
                    <a:pt x="5779" y="0"/>
                    <a:pt x="55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70"/>
            <p:cNvSpPr/>
            <p:nvPr/>
          </p:nvSpPr>
          <p:spPr>
            <a:xfrm>
              <a:off x="1323129" y="2571761"/>
              <a:ext cx="417024" cy="417024"/>
            </a:xfrm>
            <a:custGeom>
              <a:avLst/>
              <a:gdLst/>
              <a:ahLst/>
              <a:cxnLst/>
              <a:rect l="l" t="t" r="r" b="b"/>
              <a:pathLst>
                <a:path w="19982" h="19982" extrusionOk="0">
                  <a:moveTo>
                    <a:pt x="17015" y="1170"/>
                  </a:moveTo>
                  <a:cubicBezTo>
                    <a:pt x="17989" y="1170"/>
                    <a:pt x="18810" y="1993"/>
                    <a:pt x="18810" y="2966"/>
                  </a:cubicBezTo>
                  <a:lnTo>
                    <a:pt x="18810" y="17015"/>
                  </a:lnTo>
                  <a:cubicBezTo>
                    <a:pt x="18810" y="17990"/>
                    <a:pt x="17989" y="18811"/>
                    <a:pt x="17015" y="18811"/>
                  </a:cubicBezTo>
                  <a:lnTo>
                    <a:pt x="2965" y="18811"/>
                  </a:lnTo>
                  <a:cubicBezTo>
                    <a:pt x="1992" y="18811"/>
                    <a:pt x="1170" y="17990"/>
                    <a:pt x="1170" y="17015"/>
                  </a:cubicBezTo>
                  <a:lnTo>
                    <a:pt x="1170" y="2966"/>
                  </a:lnTo>
                  <a:cubicBezTo>
                    <a:pt x="1170" y="1993"/>
                    <a:pt x="1992" y="1170"/>
                    <a:pt x="2965" y="1170"/>
                  </a:cubicBezTo>
                  <a:close/>
                  <a:moveTo>
                    <a:pt x="2965" y="1"/>
                  </a:moveTo>
                  <a:cubicBezTo>
                    <a:pt x="1347" y="1"/>
                    <a:pt x="0" y="1349"/>
                    <a:pt x="0" y="2966"/>
                  </a:cubicBezTo>
                  <a:lnTo>
                    <a:pt x="0" y="17015"/>
                  </a:lnTo>
                  <a:cubicBezTo>
                    <a:pt x="0" y="18635"/>
                    <a:pt x="1348" y="19982"/>
                    <a:pt x="2965" y="19982"/>
                  </a:cubicBezTo>
                  <a:lnTo>
                    <a:pt x="17017" y="19982"/>
                  </a:lnTo>
                  <a:cubicBezTo>
                    <a:pt x="18635" y="19982"/>
                    <a:pt x="19981" y="18634"/>
                    <a:pt x="19981" y="17015"/>
                  </a:cubicBezTo>
                  <a:lnTo>
                    <a:pt x="19981" y="2966"/>
                  </a:lnTo>
                  <a:cubicBezTo>
                    <a:pt x="19981" y="1347"/>
                    <a:pt x="18633" y="1"/>
                    <a:pt x="170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01" name="Google Shape;1401;p70"/>
          <p:cNvGrpSpPr/>
          <p:nvPr/>
        </p:nvGrpSpPr>
        <p:grpSpPr>
          <a:xfrm>
            <a:off x="5815369" y="2807328"/>
            <a:ext cx="369462" cy="369462"/>
            <a:chOff x="2038375" y="3798025"/>
            <a:chExt cx="841792" cy="841792"/>
          </a:xfrm>
        </p:grpSpPr>
        <p:sp>
          <p:nvSpPr>
            <p:cNvPr id="1402" name="Google Shape;1402;p70"/>
            <p:cNvSpPr/>
            <p:nvPr/>
          </p:nvSpPr>
          <p:spPr>
            <a:xfrm>
              <a:off x="2186646" y="3907135"/>
              <a:ext cx="545341" cy="623694"/>
            </a:xfrm>
            <a:custGeom>
              <a:avLst/>
              <a:gdLst/>
              <a:ahLst/>
              <a:cxnLst/>
              <a:rect l="l" t="t" r="r" b="b"/>
              <a:pathLst>
                <a:path w="182541" h="208768" extrusionOk="0">
                  <a:moveTo>
                    <a:pt x="124804" y="12232"/>
                  </a:moveTo>
                  <a:cubicBezTo>
                    <a:pt x="127609" y="36012"/>
                    <a:pt x="146529" y="54932"/>
                    <a:pt x="170308" y="57737"/>
                  </a:cubicBezTo>
                  <a:lnTo>
                    <a:pt x="170308" y="78353"/>
                  </a:lnTo>
                  <a:cubicBezTo>
                    <a:pt x="157261" y="77276"/>
                    <a:pt x="144865" y="72710"/>
                    <a:pt x="134166" y="65011"/>
                  </a:cubicBezTo>
                  <a:cubicBezTo>
                    <a:pt x="133084" y="64247"/>
                    <a:pt x="131821" y="63855"/>
                    <a:pt x="130560" y="63855"/>
                  </a:cubicBezTo>
                  <a:cubicBezTo>
                    <a:pt x="129615" y="63855"/>
                    <a:pt x="128671" y="64075"/>
                    <a:pt x="127805" y="64522"/>
                  </a:cubicBezTo>
                  <a:cubicBezTo>
                    <a:pt x="125750" y="65566"/>
                    <a:pt x="124478" y="67686"/>
                    <a:pt x="124478" y="69970"/>
                  </a:cubicBezTo>
                  <a:lnTo>
                    <a:pt x="124478" y="140429"/>
                  </a:lnTo>
                  <a:cubicBezTo>
                    <a:pt x="124478" y="171352"/>
                    <a:pt x="99295" y="196535"/>
                    <a:pt x="68339" y="196535"/>
                  </a:cubicBezTo>
                  <a:cubicBezTo>
                    <a:pt x="37383" y="196535"/>
                    <a:pt x="12233" y="171352"/>
                    <a:pt x="12233" y="140429"/>
                  </a:cubicBezTo>
                  <a:cubicBezTo>
                    <a:pt x="12233" y="111527"/>
                    <a:pt x="34153" y="87682"/>
                    <a:pt x="62239" y="84616"/>
                  </a:cubicBezTo>
                  <a:lnTo>
                    <a:pt x="62239" y="105330"/>
                  </a:lnTo>
                  <a:cubicBezTo>
                    <a:pt x="45505" y="108265"/>
                    <a:pt x="32751" y="122879"/>
                    <a:pt x="32751" y="140429"/>
                  </a:cubicBezTo>
                  <a:cubicBezTo>
                    <a:pt x="32751" y="160033"/>
                    <a:pt x="48702" y="176017"/>
                    <a:pt x="68339" y="176017"/>
                  </a:cubicBezTo>
                  <a:cubicBezTo>
                    <a:pt x="87976" y="176017"/>
                    <a:pt x="103927" y="160033"/>
                    <a:pt x="103927" y="140429"/>
                  </a:cubicBezTo>
                  <a:lnTo>
                    <a:pt x="103927" y="12232"/>
                  </a:lnTo>
                  <a:close/>
                  <a:moveTo>
                    <a:pt x="97827" y="0"/>
                  </a:moveTo>
                  <a:cubicBezTo>
                    <a:pt x="94435" y="0"/>
                    <a:pt x="91695" y="2740"/>
                    <a:pt x="91695" y="6133"/>
                  </a:cubicBezTo>
                  <a:lnTo>
                    <a:pt x="91695" y="140429"/>
                  </a:lnTo>
                  <a:cubicBezTo>
                    <a:pt x="91695" y="153313"/>
                    <a:pt x="81224" y="163784"/>
                    <a:pt x="68339" y="163784"/>
                  </a:cubicBezTo>
                  <a:cubicBezTo>
                    <a:pt x="55454" y="163784"/>
                    <a:pt x="44983" y="153313"/>
                    <a:pt x="44983" y="140429"/>
                  </a:cubicBezTo>
                  <a:cubicBezTo>
                    <a:pt x="44983" y="127544"/>
                    <a:pt x="55454" y="117040"/>
                    <a:pt x="68339" y="117040"/>
                  </a:cubicBezTo>
                  <a:cubicBezTo>
                    <a:pt x="71731" y="117040"/>
                    <a:pt x="74471" y="114300"/>
                    <a:pt x="74471" y="110940"/>
                  </a:cubicBezTo>
                  <a:lnTo>
                    <a:pt x="74471" y="78190"/>
                  </a:lnTo>
                  <a:cubicBezTo>
                    <a:pt x="74471" y="74797"/>
                    <a:pt x="71731" y="72057"/>
                    <a:pt x="68339" y="72057"/>
                  </a:cubicBezTo>
                  <a:cubicBezTo>
                    <a:pt x="30663" y="72057"/>
                    <a:pt x="0" y="102720"/>
                    <a:pt x="0" y="140429"/>
                  </a:cubicBezTo>
                  <a:cubicBezTo>
                    <a:pt x="0" y="178104"/>
                    <a:pt x="30663" y="208767"/>
                    <a:pt x="68339" y="208767"/>
                  </a:cubicBezTo>
                  <a:cubicBezTo>
                    <a:pt x="106047" y="208767"/>
                    <a:pt x="136710" y="178104"/>
                    <a:pt x="136710" y="140429"/>
                  </a:cubicBezTo>
                  <a:lnTo>
                    <a:pt x="136710" y="80963"/>
                  </a:lnTo>
                  <a:cubicBezTo>
                    <a:pt x="148877" y="87454"/>
                    <a:pt x="162414" y="90846"/>
                    <a:pt x="176441" y="90846"/>
                  </a:cubicBezTo>
                  <a:cubicBezTo>
                    <a:pt x="179801" y="90846"/>
                    <a:pt x="182541" y="88106"/>
                    <a:pt x="182541" y="84746"/>
                  </a:cubicBezTo>
                  <a:lnTo>
                    <a:pt x="182541" y="51963"/>
                  </a:lnTo>
                  <a:cubicBezTo>
                    <a:pt x="182541" y="48604"/>
                    <a:pt x="179801" y="45864"/>
                    <a:pt x="176441" y="45864"/>
                  </a:cubicBezTo>
                  <a:cubicBezTo>
                    <a:pt x="154520" y="45864"/>
                    <a:pt x="136710" y="28020"/>
                    <a:pt x="136710" y="6133"/>
                  </a:cubicBezTo>
                  <a:cubicBezTo>
                    <a:pt x="136710" y="2740"/>
                    <a:pt x="133970" y="0"/>
                    <a:pt x="13057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70"/>
            <p:cNvSpPr/>
            <p:nvPr/>
          </p:nvSpPr>
          <p:spPr>
            <a:xfrm>
              <a:off x="2038375" y="3798025"/>
              <a:ext cx="841792" cy="841792"/>
            </a:xfrm>
            <a:custGeom>
              <a:avLst/>
              <a:gdLst/>
              <a:ahLst/>
              <a:cxnLst/>
              <a:rect l="l" t="t" r="r" b="b"/>
              <a:pathLst>
                <a:path w="19982" h="19982" extrusionOk="0">
                  <a:moveTo>
                    <a:pt x="17017" y="1172"/>
                  </a:moveTo>
                  <a:cubicBezTo>
                    <a:pt x="17990" y="1172"/>
                    <a:pt x="18812" y="1975"/>
                    <a:pt x="18812" y="2927"/>
                  </a:cubicBezTo>
                  <a:lnTo>
                    <a:pt x="18812" y="17017"/>
                  </a:lnTo>
                  <a:cubicBezTo>
                    <a:pt x="18812" y="17990"/>
                    <a:pt x="17990" y="18811"/>
                    <a:pt x="17017" y="18811"/>
                  </a:cubicBezTo>
                  <a:lnTo>
                    <a:pt x="2966" y="18811"/>
                  </a:lnTo>
                  <a:cubicBezTo>
                    <a:pt x="1993" y="18811"/>
                    <a:pt x="1172" y="17990"/>
                    <a:pt x="1172" y="17017"/>
                  </a:cubicBezTo>
                  <a:lnTo>
                    <a:pt x="1172" y="2927"/>
                  </a:lnTo>
                  <a:cubicBezTo>
                    <a:pt x="1172" y="1975"/>
                    <a:pt x="1993" y="1172"/>
                    <a:pt x="2966" y="1172"/>
                  </a:cubicBezTo>
                  <a:close/>
                  <a:moveTo>
                    <a:pt x="2966" y="1"/>
                  </a:moveTo>
                  <a:cubicBezTo>
                    <a:pt x="1349" y="1"/>
                    <a:pt x="1" y="1310"/>
                    <a:pt x="1" y="2927"/>
                  </a:cubicBezTo>
                  <a:lnTo>
                    <a:pt x="1" y="17015"/>
                  </a:lnTo>
                  <a:cubicBezTo>
                    <a:pt x="1" y="18636"/>
                    <a:pt x="1349" y="19982"/>
                    <a:pt x="2966" y="19982"/>
                  </a:cubicBezTo>
                  <a:lnTo>
                    <a:pt x="17017" y="19982"/>
                  </a:lnTo>
                  <a:cubicBezTo>
                    <a:pt x="18635" y="19982"/>
                    <a:pt x="19982" y="18634"/>
                    <a:pt x="19982" y="17015"/>
                  </a:cubicBezTo>
                  <a:lnTo>
                    <a:pt x="19982" y="2927"/>
                  </a:lnTo>
                  <a:cubicBezTo>
                    <a:pt x="19982" y="1310"/>
                    <a:pt x="18635" y="1"/>
                    <a:pt x="170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04" name="Google Shape;1404;p70"/>
          <p:cNvGrpSpPr/>
          <p:nvPr/>
        </p:nvGrpSpPr>
        <p:grpSpPr>
          <a:xfrm>
            <a:off x="7661119" y="675588"/>
            <a:ext cx="624625" cy="830925"/>
            <a:chOff x="4863650" y="3815375"/>
            <a:chExt cx="624625" cy="830925"/>
          </a:xfrm>
        </p:grpSpPr>
        <p:sp>
          <p:nvSpPr>
            <p:cNvPr id="1405" name="Google Shape;1405;p70"/>
            <p:cNvSpPr/>
            <p:nvPr/>
          </p:nvSpPr>
          <p:spPr>
            <a:xfrm>
              <a:off x="5086300" y="4421100"/>
              <a:ext cx="236875" cy="180150"/>
            </a:xfrm>
            <a:custGeom>
              <a:avLst/>
              <a:gdLst/>
              <a:ahLst/>
              <a:cxnLst/>
              <a:rect l="l" t="t" r="r" b="b"/>
              <a:pathLst>
                <a:path w="9475" h="7206" extrusionOk="0">
                  <a:moveTo>
                    <a:pt x="835" y="1"/>
                  </a:moveTo>
                  <a:cubicBezTo>
                    <a:pt x="301" y="468"/>
                    <a:pt x="1" y="1102"/>
                    <a:pt x="34" y="1802"/>
                  </a:cubicBezTo>
                  <a:lnTo>
                    <a:pt x="34" y="4871"/>
                  </a:lnTo>
                  <a:cubicBezTo>
                    <a:pt x="34" y="6172"/>
                    <a:pt x="1068" y="7206"/>
                    <a:pt x="2369" y="7206"/>
                  </a:cubicBezTo>
                  <a:lnTo>
                    <a:pt x="7106" y="7206"/>
                  </a:lnTo>
                  <a:cubicBezTo>
                    <a:pt x="8407" y="7206"/>
                    <a:pt x="9474" y="6172"/>
                    <a:pt x="9474" y="4871"/>
                  </a:cubicBezTo>
                  <a:lnTo>
                    <a:pt x="9474" y="1802"/>
                  </a:lnTo>
                  <a:cubicBezTo>
                    <a:pt x="9474" y="1102"/>
                    <a:pt x="9174" y="468"/>
                    <a:pt x="8673" y="1"/>
                  </a:cubicBezTo>
                  <a:close/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70"/>
            <p:cNvSpPr/>
            <p:nvPr/>
          </p:nvSpPr>
          <p:spPr>
            <a:xfrm>
              <a:off x="5163850" y="4601225"/>
              <a:ext cx="81750" cy="45075"/>
            </a:xfrm>
            <a:custGeom>
              <a:avLst/>
              <a:gdLst/>
              <a:ahLst/>
              <a:cxnLst/>
              <a:rect l="l" t="t" r="r" b="b"/>
              <a:pathLst>
                <a:path w="3270" h="1803" extrusionOk="0">
                  <a:moveTo>
                    <a:pt x="1" y="1"/>
                  </a:moveTo>
                  <a:lnTo>
                    <a:pt x="1" y="735"/>
                  </a:lnTo>
                  <a:cubicBezTo>
                    <a:pt x="1" y="1335"/>
                    <a:pt x="468" y="1802"/>
                    <a:pt x="1068" y="1802"/>
                  </a:cubicBezTo>
                  <a:lnTo>
                    <a:pt x="2236" y="1802"/>
                  </a:lnTo>
                  <a:cubicBezTo>
                    <a:pt x="2803" y="1802"/>
                    <a:pt x="3270" y="1335"/>
                    <a:pt x="3270" y="735"/>
                  </a:cubicBezTo>
                  <a:lnTo>
                    <a:pt x="3270" y="1"/>
                  </a:lnTo>
                  <a:close/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70"/>
            <p:cNvSpPr/>
            <p:nvPr/>
          </p:nvSpPr>
          <p:spPr>
            <a:xfrm>
              <a:off x="5087125" y="4543700"/>
              <a:ext cx="236050" cy="25"/>
            </a:xfrm>
            <a:custGeom>
              <a:avLst/>
              <a:gdLst/>
              <a:ahLst/>
              <a:cxnLst/>
              <a:rect l="l" t="t" r="r" b="b"/>
              <a:pathLst>
                <a:path w="9442" h="1" extrusionOk="0">
                  <a:moveTo>
                    <a:pt x="1" y="0"/>
                  </a:moveTo>
                  <a:lnTo>
                    <a:pt x="9441" y="0"/>
                  </a:lnTo>
                </a:path>
              </a:pathLst>
            </a:custGeom>
            <a:solidFill>
              <a:srgbClr val="FBF3D0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70"/>
            <p:cNvSpPr/>
            <p:nvPr/>
          </p:nvSpPr>
          <p:spPr>
            <a:xfrm>
              <a:off x="5087125" y="4543700"/>
              <a:ext cx="236050" cy="25"/>
            </a:xfrm>
            <a:custGeom>
              <a:avLst/>
              <a:gdLst/>
              <a:ahLst/>
              <a:cxnLst/>
              <a:rect l="l" t="t" r="r" b="b"/>
              <a:pathLst>
                <a:path w="9442" h="1" fill="none" extrusionOk="0">
                  <a:moveTo>
                    <a:pt x="1" y="0"/>
                  </a:moveTo>
                  <a:lnTo>
                    <a:pt x="9441" y="0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70"/>
            <p:cNvSpPr/>
            <p:nvPr/>
          </p:nvSpPr>
          <p:spPr>
            <a:xfrm>
              <a:off x="5087125" y="4490325"/>
              <a:ext cx="236050" cy="25"/>
            </a:xfrm>
            <a:custGeom>
              <a:avLst/>
              <a:gdLst/>
              <a:ahLst/>
              <a:cxnLst/>
              <a:rect l="l" t="t" r="r" b="b"/>
              <a:pathLst>
                <a:path w="9442" h="1" extrusionOk="0">
                  <a:moveTo>
                    <a:pt x="1" y="0"/>
                  </a:moveTo>
                  <a:lnTo>
                    <a:pt x="9441" y="0"/>
                  </a:lnTo>
                </a:path>
              </a:pathLst>
            </a:custGeom>
            <a:solidFill>
              <a:srgbClr val="FBF3D0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70"/>
            <p:cNvSpPr/>
            <p:nvPr/>
          </p:nvSpPr>
          <p:spPr>
            <a:xfrm>
              <a:off x="5087125" y="4490325"/>
              <a:ext cx="236050" cy="25"/>
            </a:xfrm>
            <a:custGeom>
              <a:avLst/>
              <a:gdLst/>
              <a:ahLst/>
              <a:cxnLst/>
              <a:rect l="l" t="t" r="r" b="b"/>
              <a:pathLst>
                <a:path w="9442" h="1" fill="none" extrusionOk="0">
                  <a:moveTo>
                    <a:pt x="1" y="0"/>
                  </a:moveTo>
                  <a:lnTo>
                    <a:pt x="9441" y="0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70"/>
            <p:cNvSpPr/>
            <p:nvPr/>
          </p:nvSpPr>
          <p:spPr>
            <a:xfrm>
              <a:off x="4863650" y="3815375"/>
              <a:ext cx="624625" cy="620775"/>
            </a:xfrm>
            <a:custGeom>
              <a:avLst/>
              <a:gdLst/>
              <a:ahLst/>
              <a:cxnLst/>
              <a:rect l="l" t="t" r="r" b="b"/>
              <a:pathLst>
                <a:path w="24985" h="24831" extrusionOk="0">
                  <a:moveTo>
                    <a:pt x="13631" y="0"/>
                  </a:moveTo>
                  <a:cubicBezTo>
                    <a:pt x="11583" y="0"/>
                    <a:pt x="9483" y="567"/>
                    <a:pt x="7539" y="1814"/>
                  </a:cubicBezTo>
                  <a:cubicBezTo>
                    <a:pt x="0" y="6651"/>
                    <a:pt x="767" y="17892"/>
                    <a:pt x="8940" y="21628"/>
                  </a:cubicBezTo>
                  <a:lnTo>
                    <a:pt x="8940" y="22462"/>
                  </a:lnTo>
                  <a:cubicBezTo>
                    <a:pt x="8940" y="23763"/>
                    <a:pt x="9974" y="24830"/>
                    <a:pt x="11275" y="24830"/>
                  </a:cubicBezTo>
                  <a:lnTo>
                    <a:pt x="16012" y="24830"/>
                  </a:lnTo>
                  <a:cubicBezTo>
                    <a:pt x="17313" y="24830"/>
                    <a:pt x="18380" y="23763"/>
                    <a:pt x="18380" y="22462"/>
                  </a:cubicBezTo>
                  <a:lnTo>
                    <a:pt x="18380" y="21628"/>
                  </a:lnTo>
                  <a:cubicBezTo>
                    <a:pt x="22383" y="19793"/>
                    <a:pt x="24985" y="15757"/>
                    <a:pt x="24985" y="11354"/>
                  </a:cubicBezTo>
                  <a:cubicBezTo>
                    <a:pt x="24985" y="4694"/>
                    <a:pt x="19527" y="0"/>
                    <a:pt x="13631" y="0"/>
                  </a:cubicBezTo>
                  <a:close/>
                </a:path>
              </a:pathLst>
            </a:custGeom>
            <a:solidFill>
              <a:schemeClr val="lt2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12" name="Google Shape;1412;p70"/>
          <p:cNvGrpSpPr/>
          <p:nvPr/>
        </p:nvGrpSpPr>
        <p:grpSpPr>
          <a:xfrm>
            <a:off x="7739042" y="2833325"/>
            <a:ext cx="527900" cy="434500"/>
            <a:chOff x="4559250" y="2583950"/>
            <a:chExt cx="527900" cy="434500"/>
          </a:xfrm>
        </p:grpSpPr>
        <p:sp>
          <p:nvSpPr>
            <p:cNvPr id="1413" name="Google Shape;1413;p70"/>
            <p:cNvSpPr/>
            <p:nvPr/>
          </p:nvSpPr>
          <p:spPr>
            <a:xfrm>
              <a:off x="4559250" y="2583950"/>
              <a:ext cx="527900" cy="434500"/>
            </a:xfrm>
            <a:custGeom>
              <a:avLst/>
              <a:gdLst/>
              <a:ahLst/>
              <a:cxnLst/>
              <a:rect l="l" t="t" r="r" b="b"/>
              <a:pathLst>
                <a:path w="21116" h="17380" extrusionOk="0">
                  <a:moveTo>
                    <a:pt x="2369" y="1"/>
                  </a:moveTo>
                  <a:cubicBezTo>
                    <a:pt x="1035" y="1"/>
                    <a:pt x="1" y="1068"/>
                    <a:pt x="1" y="2369"/>
                  </a:cubicBezTo>
                  <a:lnTo>
                    <a:pt x="1" y="15045"/>
                  </a:lnTo>
                  <a:cubicBezTo>
                    <a:pt x="1" y="16346"/>
                    <a:pt x="1035" y="17380"/>
                    <a:pt x="2369" y="17380"/>
                  </a:cubicBezTo>
                  <a:lnTo>
                    <a:pt x="18781" y="17380"/>
                  </a:lnTo>
                  <a:cubicBezTo>
                    <a:pt x="20082" y="17380"/>
                    <a:pt x="21116" y="16346"/>
                    <a:pt x="21116" y="15045"/>
                  </a:cubicBezTo>
                  <a:lnTo>
                    <a:pt x="21116" y="2369"/>
                  </a:lnTo>
                  <a:cubicBezTo>
                    <a:pt x="21116" y="1068"/>
                    <a:pt x="20082" y="1"/>
                    <a:pt x="18781" y="1"/>
                  </a:cubicBezTo>
                  <a:close/>
                </a:path>
              </a:pathLst>
            </a:custGeom>
            <a:solidFill>
              <a:schemeClr val="dk2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70"/>
            <p:cNvSpPr/>
            <p:nvPr/>
          </p:nvSpPr>
          <p:spPr>
            <a:xfrm>
              <a:off x="4754400" y="2694025"/>
              <a:ext cx="179325" cy="215200"/>
            </a:xfrm>
            <a:custGeom>
              <a:avLst/>
              <a:gdLst/>
              <a:ahLst/>
              <a:cxnLst/>
              <a:rect l="l" t="t" r="r" b="b"/>
              <a:pathLst>
                <a:path w="7173" h="8608" extrusionOk="0">
                  <a:moveTo>
                    <a:pt x="0" y="1"/>
                  </a:moveTo>
                  <a:lnTo>
                    <a:pt x="0" y="8607"/>
                  </a:lnTo>
                  <a:lnTo>
                    <a:pt x="7172" y="430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15" name="Google Shape;1415;p70"/>
          <p:cNvGrpSpPr/>
          <p:nvPr/>
        </p:nvGrpSpPr>
        <p:grpSpPr>
          <a:xfrm>
            <a:off x="798067" y="4031750"/>
            <a:ext cx="527900" cy="433675"/>
            <a:chOff x="2356025" y="3709750"/>
            <a:chExt cx="527900" cy="433675"/>
          </a:xfrm>
        </p:grpSpPr>
        <p:sp>
          <p:nvSpPr>
            <p:cNvPr id="1416" name="Google Shape;1416;p70"/>
            <p:cNvSpPr/>
            <p:nvPr/>
          </p:nvSpPr>
          <p:spPr>
            <a:xfrm>
              <a:off x="2356025" y="3709750"/>
              <a:ext cx="527900" cy="433675"/>
            </a:xfrm>
            <a:custGeom>
              <a:avLst/>
              <a:gdLst/>
              <a:ahLst/>
              <a:cxnLst/>
              <a:rect l="l" t="t" r="r" b="b"/>
              <a:pathLst>
                <a:path w="21116" h="17347" extrusionOk="0">
                  <a:moveTo>
                    <a:pt x="8114" y="0"/>
                  </a:moveTo>
                  <a:cubicBezTo>
                    <a:pt x="6841" y="0"/>
                    <a:pt x="5838" y="1055"/>
                    <a:pt x="5838" y="2336"/>
                  </a:cubicBezTo>
                  <a:lnTo>
                    <a:pt x="5838" y="4171"/>
                  </a:lnTo>
                  <a:lnTo>
                    <a:pt x="2335" y="4171"/>
                  </a:lnTo>
                  <a:cubicBezTo>
                    <a:pt x="1034" y="4171"/>
                    <a:pt x="0" y="5205"/>
                    <a:pt x="0" y="6506"/>
                  </a:cubicBezTo>
                  <a:lnTo>
                    <a:pt x="0" y="15012"/>
                  </a:lnTo>
                  <a:cubicBezTo>
                    <a:pt x="0" y="16313"/>
                    <a:pt x="1034" y="17347"/>
                    <a:pt x="2335" y="17347"/>
                  </a:cubicBezTo>
                  <a:lnTo>
                    <a:pt x="18747" y="17347"/>
                  </a:lnTo>
                  <a:cubicBezTo>
                    <a:pt x="20048" y="17347"/>
                    <a:pt x="21115" y="16313"/>
                    <a:pt x="21115" y="15012"/>
                  </a:cubicBezTo>
                  <a:lnTo>
                    <a:pt x="21115" y="6506"/>
                  </a:lnTo>
                  <a:cubicBezTo>
                    <a:pt x="21115" y="5225"/>
                    <a:pt x="20080" y="4170"/>
                    <a:pt x="18806" y="4170"/>
                  </a:cubicBezTo>
                  <a:cubicBezTo>
                    <a:pt x="18787" y="4170"/>
                    <a:pt x="18767" y="4170"/>
                    <a:pt x="18747" y="4171"/>
                  </a:cubicBezTo>
                  <a:lnTo>
                    <a:pt x="15278" y="4171"/>
                  </a:lnTo>
                  <a:lnTo>
                    <a:pt x="15278" y="2336"/>
                  </a:lnTo>
                  <a:cubicBezTo>
                    <a:pt x="15278" y="1055"/>
                    <a:pt x="14243" y="0"/>
                    <a:pt x="12969" y="0"/>
                  </a:cubicBezTo>
                  <a:cubicBezTo>
                    <a:pt x="12949" y="0"/>
                    <a:pt x="12929" y="1"/>
                    <a:pt x="12910" y="1"/>
                  </a:cubicBezTo>
                  <a:lnTo>
                    <a:pt x="8173" y="1"/>
                  </a:lnTo>
                  <a:cubicBezTo>
                    <a:pt x="8153" y="1"/>
                    <a:pt x="8133" y="0"/>
                    <a:pt x="8114" y="0"/>
                  </a:cubicBezTo>
                  <a:close/>
                </a:path>
              </a:pathLst>
            </a:custGeom>
            <a:solidFill>
              <a:schemeClr val="dk2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70"/>
            <p:cNvSpPr/>
            <p:nvPr/>
          </p:nvSpPr>
          <p:spPr>
            <a:xfrm>
              <a:off x="2463600" y="3860700"/>
              <a:ext cx="273550" cy="233750"/>
            </a:xfrm>
            <a:custGeom>
              <a:avLst/>
              <a:gdLst/>
              <a:ahLst/>
              <a:cxnLst/>
              <a:rect l="l" t="t" r="r" b="b"/>
              <a:pathLst>
                <a:path w="10942" h="9350" extrusionOk="0">
                  <a:moveTo>
                    <a:pt x="6238" y="1"/>
                  </a:moveTo>
                  <a:cubicBezTo>
                    <a:pt x="2102" y="1"/>
                    <a:pt x="0" y="5038"/>
                    <a:pt x="2936" y="7973"/>
                  </a:cubicBezTo>
                  <a:cubicBezTo>
                    <a:pt x="3897" y="8923"/>
                    <a:pt x="5071" y="9349"/>
                    <a:pt x="6221" y="9349"/>
                  </a:cubicBezTo>
                  <a:cubicBezTo>
                    <a:pt x="8623" y="9349"/>
                    <a:pt x="10919" y="7491"/>
                    <a:pt x="10942" y="4671"/>
                  </a:cubicBezTo>
                  <a:cubicBezTo>
                    <a:pt x="10942" y="2102"/>
                    <a:pt x="8840" y="1"/>
                    <a:pt x="6238" y="1"/>
                  </a:cubicBezTo>
                  <a:close/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70"/>
            <p:cNvSpPr/>
            <p:nvPr/>
          </p:nvSpPr>
          <p:spPr>
            <a:xfrm>
              <a:off x="2546150" y="3922425"/>
              <a:ext cx="128450" cy="110225"/>
            </a:xfrm>
            <a:custGeom>
              <a:avLst/>
              <a:gdLst/>
              <a:ahLst/>
              <a:cxnLst/>
              <a:rect l="l" t="t" r="r" b="b"/>
              <a:pathLst>
                <a:path w="5138" h="4409" extrusionOk="0">
                  <a:moveTo>
                    <a:pt x="2936" y="0"/>
                  </a:moveTo>
                  <a:cubicBezTo>
                    <a:pt x="1001" y="0"/>
                    <a:pt x="1" y="2369"/>
                    <a:pt x="1402" y="3770"/>
                  </a:cubicBezTo>
                  <a:cubicBezTo>
                    <a:pt x="1843" y="4211"/>
                    <a:pt x="2388" y="4409"/>
                    <a:pt x="2925" y="4409"/>
                  </a:cubicBezTo>
                  <a:cubicBezTo>
                    <a:pt x="4051" y="4409"/>
                    <a:pt x="5138" y="3535"/>
                    <a:pt x="5138" y="2202"/>
                  </a:cubicBezTo>
                  <a:cubicBezTo>
                    <a:pt x="5138" y="1001"/>
                    <a:pt x="4170" y="0"/>
                    <a:pt x="2936" y="0"/>
                  </a:cubicBezTo>
                  <a:close/>
                </a:path>
              </a:pathLst>
            </a:custGeom>
            <a:solidFill>
              <a:schemeClr val="accent2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70"/>
            <p:cNvSpPr/>
            <p:nvPr/>
          </p:nvSpPr>
          <p:spPr>
            <a:xfrm>
              <a:off x="2553650" y="3753975"/>
              <a:ext cx="132625" cy="51725"/>
            </a:xfrm>
            <a:custGeom>
              <a:avLst/>
              <a:gdLst/>
              <a:ahLst/>
              <a:cxnLst/>
              <a:rect l="l" t="t" r="r" b="b"/>
              <a:pathLst>
                <a:path w="5305" h="2069" extrusionOk="0">
                  <a:moveTo>
                    <a:pt x="1" y="0"/>
                  </a:moveTo>
                  <a:lnTo>
                    <a:pt x="1" y="2068"/>
                  </a:lnTo>
                  <a:lnTo>
                    <a:pt x="5305" y="2068"/>
                  </a:lnTo>
                  <a:lnTo>
                    <a:pt x="5305" y="0"/>
                  </a:lnTo>
                  <a:close/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20" name="Google Shape;1420;p70"/>
          <p:cNvGrpSpPr/>
          <p:nvPr/>
        </p:nvGrpSpPr>
        <p:grpSpPr>
          <a:xfrm>
            <a:off x="760967" y="2332181"/>
            <a:ext cx="602100" cy="666100"/>
            <a:chOff x="1820650" y="1393100"/>
            <a:chExt cx="602100" cy="666100"/>
          </a:xfrm>
        </p:grpSpPr>
        <p:sp>
          <p:nvSpPr>
            <p:cNvPr id="1421" name="Google Shape;1421;p70"/>
            <p:cNvSpPr/>
            <p:nvPr/>
          </p:nvSpPr>
          <p:spPr>
            <a:xfrm>
              <a:off x="1820650" y="1393100"/>
              <a:ext cx="602100" cy="666100"/>
            </a:xfrm>
            <a:custGeom>
              <a:avLst/>
              <a:gdLst/>
              <a:ahLst/>
              <a:cxnLst/>
              <a:rect l="l" t="t" r="r" b="b"/>
              <a:pathLst>
                <a:path w="24084" h="26644" extrusionOk="0">
                  <a:moveTo>
                    <a:pt x="11909" y="1"/>
                  </a:moveTo>
                  <a:cubicBezTo>
                    <a:pt x="4637" y="1"/>
                    <a:pt x="0" y="7773"/>
                    <a:pt x="3469" y="14211"/>
                  </a:cubicBezTo>
                  <a:cubicBezTo>
                    <a:pt x="4003" y="15378"/>
                    <a:pt x="9207" y="24285"/>
                    <a:pt x="10641" y="25886"/>
                  </a:cubicBezTo>
                  <a:cubicBezTo>
                    <a:pt x="11138" y="26428"/>
                    <a:pt x="11614" y="26644"/>
                    <a:pt x="12052" y="26644"/>
                  </a:cubicBezTo>
                  <a:cubicBezTo>
                    <a:pt x="12584" y="26644"/>
                    <a:pt x="13059" y="26325"/>
                    <a:pt x="13443" y="25886"/>
                  </a:cubicBezTo>
                  <a:cubicBezTo>
                    <a:pt x="14844" y="24285"/>
                    <a:pt x="20114" y="15378"/>
                    <a:pt x="20615" y="14211"/>
                  </a:cubicBezTo>
                  <a:cubicBezTo>
                    <a:pt x="24084" y="7773"/>
                    <a:pt x="19447" y="1"/>
                    <a:pt x="12142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70"/>
            <p:cNvSpPr/>
            <p:nvPr/>
          </p:nvSpPr>
          <p:spPr>
            <a:xfrm>
              <a:off x="1919875" y="1484850"/>
              <a:ext cx="346950" cy="297125"/>
            </a:xfrm>
            <a:custGeom>
              <a:avLst/>
              <a:gdLst/>
              <a:ahLst/>
              <a:cxnLst/>
              <a:rect l="l" t="t" r="r" b="b"/>
              <a:pathLst>
                <a:path w="13878" h="11885" extrusionOk="0">
                  <a:moveTo>
                    <a:pt x="7940" y="0"/>
                  </a:moveTo>
                  <a:cubicBezTo>
                    <a:pt x="2669" y="0"/>
                    <a:pt x="1" y="6405"/>
                    <a:pt x="3770" y="10141"/>
                  </a:cubicBezTo>
                  <a:cubicBezTo>
                    <a:pt x="4975" y="11346"/>
                    <a:pt x="6454" y="11884"/>
                    <a:pt x="7905" y="11884"/>
                  </a:cubicBezTo>
                  <a:cubicBezTo>
                    <a:pt x="10953" y="11884"/>
                    <a:pt x="13877" y="9508"/>
                    <a:pt x="13877" y="5938"/>
                  </a:cubicBezTo>
                  <a:cubicBezTo>
                    <a:pt x="13877" y="2669"/>
                    <a:pt x="11209" y="0"/>
                    <a:pt x="7940" y="0"/>
                  </a:cubicBezTo>
                  <a:close/>
                </a:path>
              </a:pathLst>
            </a:custGeom>
            <a:solidFill>
              <a:schemeClr val="accent3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23" name="Google Shape;1423;p70"/>
          <p:cNvGrpSpPr/>
          <p:nvPr/>
        </p:nvGrpSpPr>
        <p:grpSpPr>
          <a:xfrm>
            <a:off x="7584342" y="3742175"/>
            <a:ext cx="837300" cy="723250"/>
            <a:chOff x="5203050" y="2778050"/>
            <a:chExt cx="837300" cy="723250"/>
          </a:xfrm>
        </p:grpSpPr>
        <p:sp>
          <p:nvSpPr>
            <p:cNvPr id="1424" name="Google Shape;1424;p70"/>
            <p:cNvSpPr/>
            <p:nvPr/>
          </p:nvSpPr>
          <p:spPr>
            <a:xfrm>
              <a:off x="5203050" y="2778050"/>
              <a:ext cx="837300" cy="514375"/>
            </a:xfrm>
            <a:custGeom>
              <a:avLst/>
              <a:gdLst/>
              <a:ahLst/>
              <a:cxnLst/>
              <a:rect l="l" t="t" r="r" b="b"/>
              <a:pathLst>
                <a:path w="33492" h="20575" extrusionOk="0">
                  <a:moveTo>
                    <a:pt x="14195" y="0"/>
                  </a:moveTo>
                  <a:cubicBezTo>
                    <a:pt x="11003" y="0"/>
                    <a:pt x="8215" y="2192"/>
                    <a:pt x="7539" y="5346"/>
                  </a:cubicBezTo>
                  <a:cubicBezTo>
                    <a:pt x="6956" y="5148"/>
                    <a:pt x="6368" y="5054"/>
                    <a:pt x="5792" y="5054"/>
                  </a:cubicBezTo>
                  <a:cubicBezTo>
                    <a:pt x="3271" y="5054"/>
                    <a:pt x="996" y="6848"/>
                    <a:pt x="534" y="9483"/>
                  </a:cubicBezTo>
                  <a:cubicBezTo>
                    <a:pt x="1" y="12718"/>
                    <a:pt x="2502" y="15687"/>
                    <a:pt x="5805" y="15687"/>
                  </a:cubicBezTo>
                  <a:cubicBezTo>
                    <a:pt x="6172" y="15654"/>
                    <a:pt x="6539" y="15620"/>
                    <a:pt x="6906" y="15554"/>
                  </a:cubicBezTo>
                  <a:lnTo>
                    <a:pt x="6906" y="15887"/>
                  </a:lnTo>
                  <a:cubicBezTo>
                    <a:pt x="6906" y="18784"/>
                    <a:pt x="9249" y="20574"/>
                    <a:pt x="11635" y="20574"/>
                  </a:cubicBezTo>
                  <a:cubicBezTo>
                    <a:pt x="13067" y="20574"/>
                    <a:pt x="14515" y="19928"/>
                    <a:pt x="15478" y="18489"/>
                  </a:cubicBezTo>
                  <a:cubicBezTo>
                    <a:pt x="16191" y="19716"/>
                    <a:pt x="17363" y="20270"/>
                    <a:pt x="18526" y="20270"/>
                  </a:cubicBezTo>
                  <a:cubicBezTo>
                    <a:pt x="20302" y="20270"/>
                    <a:pt x="22056" y="18978"/>
                    <a:pt x="22116" y="16821"/>
                  </a:cubicBezTo>
                  <a:cubicBezTo>
                    <a:pt x="23241" y="17509"/>
                    <a:pt x="24467" y="17829"/>
                    <a:pt x="25670" y="17829"/>
                  </a:cubicBezTo>
                  <a:cubicBezTo>
                    <a:pt x="28606" y="17829"/>
                    <a:pt x="31405" y="15928"/>
                    <a:pt x="32257" y="12852"/>
                  </a:cubicBezTo>
                  <a:cubicBezTo>
                    <a:pt x="33491" y="8482"/>
                    <a:pt x="30222" y="4145"/>
                    <a:pt x="25686" y="4145"/>
                  </a:cubicBezTo>
                  <a:cubicBezTo>
                    <a:pt x="23918" y="4145"/>
                    <a:pt x="22183" y="4846"/>
                    <a:pt x="20916" y="6080"/>
                  </a:cubicBezTo>
                  <a:cubicBezTo>
                    <a:pt x="20549" y="2744"/>
                    <a:pt x="17847" y="209"/>
                    <a:pt x="14544" y="9"/>
                  </a:cubicBezTo>
                  <a:cubicBezTo>
                    <a:pt x="14427" y="3"/>
                    <a:pt x="14311" y="0"/>
                    <a:pt x="14195" y="0"/>
                  </a:cubicBezTo>
                  <a:close/>
                </a:path>
              </a:pathLst>
            </a:custGeom>
            <a:solidFill>
              <a:schemeClr val="accen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70"/>
            <p:cNvSpPr/>
            <p:nvPr/>
          </p:nvSpPr>
          <p:spPr>
            <a:xfrm>
              <a:off x="5611675" y="3095150"/>
              <a:ext cx="274400" cy="406150"/>
            </a:xfrm>
            <a:custGeom>
              <a:avLst/>
              <a:gdLst/>
              <a:ahLst/>
              <a:cxnLst/>
              <a:rect l="l" t="t" r="r" b="b"/>
              <a:pathLst>
                <a:path w="10976" h="16246" extrusionOk="0">
                  <a:moveTo>
                    <a:pt x="4337" y="1"/>
                  </a:moveTo>
                  <a:cubicBezTo>
                    <a:pt x="3737" y="1"/>
                    <a:pt x="3270" y="501"/>
                    <a:pt x="3270" y="1102"/>
                  </a:cubicBezTo>
                  <a:lnTo>
                    <a:pt x="3270" y="10275"/>
                  </a:lnTo>
                  <a:lnTo>
                    <a:pt x="1268" y="10275"/>
                  </a:lnTo>
                  <a:cubicBezTo>
                    <a:pt x="167" y="10275"/>
                    <a:pt x="1" y="11242"/>
                    <a:pt x="601" y="11809"/>
                  </a:cubicBezTo>
                  <a:lnTo>
                    <a:pt x="4704" y="15946"/>
                  </a:lnTo>
                  <a:cubicBezTo>
                    <a:pt x="4921" y="16146"/>
                    <a:pt x="5196" y="16246"/>
                    <a:pt x="5471" y="16246"/>
                  </a:cubicBezTo>
                  <a:cubicBezTo>
                    <a:pt x="5746" y="16246"/>
                    <a:pt x="6022" y="16146"/>
                    <a:pt x="6238" y="15946"/>
                  </a:cubicBezTo>
                  <a:lnTo>
                    <a:pt x="10375" y="11809"/>
                  </a:lnTo>
                  <a:cubicBezTo>
                    <a:pt x="10975" y="11209"/>
                    <a:pt x="10775" y="10275"/>
                    <a:pt x="9674" y="10275"/>
                  </a:cubicBezTo>
                  <a:lnTo>
                    <a:pt x="7673" y="10275"/>
                  </a:lnTo>
                  <a:lnTo>
                    <a:pt x="7673" y="1102"/>
                  </a:lnTo>
                  <a:cubicBezTo>
                    <a:pt x="7673" y="501"/>
                    <a:pt x="7206" y="1"/>
                    <a:pt x="6605" y="1"/>
                  </a:cubicBezTo>
                  <a:close/>
                </a:path>
              </a:pathLst>
            </a:custGeom>
            <a:solidFill>
              <a:schemeClr val="lt2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26" name="Google Shape;1426;p70"/>
          <p:cNvGrpSpPr/>
          <p:nvPr/>
        </p:nvGrpSpPr>
        <p:grpSpPr>
          <a:xfrm>
            <a:off x="722604" y="675588"/>
            <a:ext cx="678825" cy="602975"/>
            <a:chOff x="2696275" y="963625"/>
            <a:chExt cx="678825" cy="602975"/>
          </a:xfrm>
        </p:grpSpPr>
        <p:sp>
          <p:nvSpPr>
            <p:cNvPr id="1427" name="Google Shape;1427;p70"/>
            <p:cNvSpPr/>
            <p:nvPr/>
          </p:nvSpPr>
          <p:spPr>
            <a:xfrm>
              <a:off x="2696275" y="963625"/>
              <a:ext cx="678825" cy="602975"/>
            </a:xfrm>
            <a:custGeom>
              <a:avLst/>
              <a:gdLst/>
              <a:ahLst/>
              <a:cxnLst/>
              <a:rect l="l" t="t" r="r" b="b"/>
              <a:pathLst>
                <a:path w="27153" h="24119" extrusionOk="0">
                  <a:moveTo>
                    <a:pt x="2335" y="1"/>
                  </a:moveTo>
                  <a:cubicBezTo>
                    <a:pt x="1034" y="1"/>
                    <a:pt x="0" y="1035"/>
                    <a:pt x="0" y="2369"/>
                  </a:cubicBezTo>
                  <a:lnTo>
                    <a:pt x="0" y="21750"/>
                  </a:lnTo>
                  <a:cubicBezTo>
                    <a:pt x="0" y="23051"/>
                    <a:pt x="1034" y="24118"/>
                    <a:pt x="2335" y="24118"/>
                  </a:cubicBezTo>
                  <a:lnTo>
                    <a:pt x="24784" y="24118"/>
                  </a:lnTo>
                  <a:cubicBezTo>
                    <a:pt x="26085" y="24118"/>
                    <a:pt x="27153" y="23051"/>
                    <a:pt x="27153" y="21750"/>
                  </a:cubicBezTo>
                  <a:lnTo>
                    <a:pt x="27153" y="9107"/>
                  </a:lnTo>
                  <a:cubicBezTo>
                    <a:pt x="27153" y="7806"/>
                    <a:pt x="26085" y="6739"/>
                    <a:pt x="24784" y="6739"/>
                  </a:cubicBezTo>
                  <a:lnTo>
                    <a:pt x="13643" y="6739"/>
                  </a:lnTo>
                  <a:cubicBezTo>
                    <a:pt x="12275" y="6706"/>
                    <a:pt x="11108" y="5705"/>
                    <a:pt x="10874" y="4371"/>
                  </a:cubicBezTo>
                  <a:lnTo>
                    <a:pt x="10508" y="2336"/>
                  </a:lnTo>
                  <a:cubicBezTo>
                    <a:pt x="10241" y="1001"/>
                    <a:pt x="9073" y="34"/>
                    <a:pt x="7739" y="1"/>
                  </a:cubicBezTo>
                  <a:close/>
                </a:path>
              </a:pathLst>
            </a:custGeom>
            <a:solidFill>
              <a:schemeClr val="lt2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70"/>
            <p:cNvSpPr/>
            <p:nvPr/>
          </p:nvSpPr>
          <p:spPr>
            <a:xfrm>
              <a:off x="2957275" y="1015325"/>
              <a:ext cx="365300" cy="116775"/>
            </a:xfrm>
            <a:custGeom>
              <a:avLst/>
              <a:gdLst/>
              <a:ahLst/>
              <a:cxnLst/>
              <a:rect l="l" t="t" r="r" b="b"/>
              <a:pathLst>
                <a:path w="14612" h="4671" extrusionOk="0">
                  <a:moveTo>
                    <a:pt x="1" y="1"/>
                  </a:moveTo>
                  <a:cubicBezTo>
                    <a:pt x="34" y="101"/>
                    <a:pt x="68" y="201"/>
                    <a:pt x="68" y="268"/>
                  </a:cubicBezTo>
                  <a:lnTo>
                    <a:pt x="434" y="2303"/>
                  </a:lnTo>
                  <a:cubicBezTo>
                    <a:pt x="668" y="3637"/>
                    <a:pt x="1835" y="4638"/>
                    <a:pt x="3203" y="4671"/>
                  </a:cubicBezTo>
                  <a:lnTo>
                    <a:pt x="14611" y="4671"/>
                  </a:lnTo>
                  <a:lnTo>
                    <a:pt x="14611" y="2369"/>
                  </a:lnTo>
                  <a:cubicBezTo>
                    <a:pt x="14611" y="1068"/>
                    <a:pt x="13577" y="1"/>
                    <a:pt x="12276" y="1"/>
                  </a:cubicBezTo>
                  <a:close/>
                </a:path>
              </a:pathLst>
            </a:custGeom>
            <a:solidFill>
              <a:schemeClr val="lt2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70"/>
            <p:cNvSpPr/>
            <p:nvPr/>
          </p:nvSpPr>
          <p:spPr>
            <a:xfrm>
              <a:off x="2781325" y="1215475"/>
              <a:ext cx="507875" cy="266875"/>
            </a:xfrm>
            <a:custGeom>
              <a:avLst/>
              <a:gdLst/>
              <a:ahLst/>
              <a:cxnLst/>
              <a:rect l="l" t="t" r="r" b="b"/>
              <a:pathLst>
                <a:path w="20315" h="10675" extrusionOk="0">
                  <a:moveTo>
                    <a:pt x="2369" y="1"/>
                  </a:moveTo>
                  <a:cubicBezTo>
                    <a:pt x="1068" y="1"/>
                    <a:pt x="0" y="1035"/>
                    <a:pt x="0" y="2336"/>
                  </a:cubicBezTo>
                  <a:lnTo>
                    <a:pt x="0" y="8340"/>
                  </a:lnTo>
                  <a:cubicBezTo>
                    <a:pt x="0" y="9641"/>
                    <a:pt x="1068" y="10675"/>
                    <a:pt x="2369" y="10675"/>
                  </a:cubicBezTo>
                  <a:lnTo>
                    <a:pt x="17947" y="10675"/>
                  </a:lnTo>
                  <a:cubicBezTo>
                    <a:pt x="19248" y="10675"/>
                    <a:pt x="20315" y="9641"/>
                    <a:pt x="20315" y="8340"/>
                  </a:cubicBezTo>
                  <a:lnTo>
                    <a:pt x="20315" y="2336"/>
                  </a:lnTo>
                  <a:cubicBezTo>
                    <a:pt x="20315" y="1035"/>
                    <a:pt x="19248" y="1"/>
                    <a:pt x="17947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30" name="Google Shape;1430;p70"/>
          <p:cNvSpPr/>
          <p:nvPr/>
        </p:nvSpPr>
        <p:spPr>
          <a:xfrm>
            <a:off x="7814437" y="1980863"/>
            <a:ext cx="377109" cy="378112"/>
          </a:xfrm>
          <a:custGeom>
            <a:avLst/>
            <a:gdLst/>
            <a:ahLst/>
            <a:cxnLst/>
            <a:rect l="l" t="t" r="r" b="b"/>
            <a:pathLst>
              <a:path w="12410" h="12443" extrusionOk="0">
                <a:moveTo>
                  <a:pt x="6152" y="4212"/>
                </a:moveTo>
                <a:cubicBezTo>
                  <a:pt x="7197" y="4212"/>
                  <a:pt x="8207" y="5019"/>
                  <a:pt x="8207" y="6238"/>
                </a:cubicBezTo>
                <a:cubicBezTo>
                  <a:pt x="8174" y="7339"/>
                  <a:pt x="7273" y="8240"/>
                  <a:pt x="6172" y="8240"/>
                </a:cubicBezTo>
                <a:cubicBezTo>
                  <a:pt x="4371" y="8240"/>
                  <a:pt x="3470" y="6072"/>
                  <a:pt x="4738" y="4804"/>
                </a:cubicBezTo>
                <a:cubicBezTo>
                  <a:pt x="5147" y="4395"/>
                  <a:pt x="5653" y="4212"/>
                  <a:pt x="6152" y="4212"/>
                </a:cubicBezTo>
                <a:close/>
                <a:moveTo>
                  <a:pt x="5705" y="1"/>
                </a:moveTo>
                <a:cubicBezTo>
                  <a:pt x="5438" y="1"/>
                  <a:pt x="5205" y="201"/>
                  <a:pt x="5205" y="468"/>
                </a:cubicBezTo>
                <a:lnTo>
                  <a:pt x="5105" y="2236"/>
                </a:lnTo>
                <a:cubicBezTo>
                  <a:pt x="4771" y="2302"/>
                  <a:pt x="4404" y="2436"/>
                  <a:pt x="4104" y="2636"/>
                </a:cubicBezTo>
                <a:lnTo>
                  <a:pt x="2836" y="1468"/>
                </a:lnTo>
                <a:cubicBezTo>
                  <a:pt x="2736" y="1385"/>
                  <a:pt x="2611" y="1343"/>
                  <a:pt x="2490" y="1343"/>
                </a:cubicBezTo>
                <a:cubicBezTo>
                  <a:pt x="2369" y="1343"/>
                  <a:pt x="2253" y="1385"/>
                  <a:pt x="2169" y="1468"/>
                </a:cubicBezTo>
                <a:lnTo>
                  <a:pt x="1469" y="2169"/>
                </a:lnTo>
                <a:cubicBezTo>
                  <a:pt x="1302" y="2369"/>
                  <a:pt x="1269" y="2636"/>
                  <a:pt x="1435" y="2836"/>
                </a:cubicBezTo>
                <a:lnTo>
                  <a:pt x="2636" y="4137"/>
                </a:lnTo>
                <a:cubicBezTo>
                  <a:pt x="2436" y="4471"/>
                  <a:pt x="2303" y="4804"/>
                  <a:pt x="2203" y="5171"/>
                </a:cubicBezTo>
                <a:lnTo>
                  <a:pt x="435" y="5238"/>
                </a:lnTo>
                <a:cubicBezTo>
                  <a:pt x="201" y="5271"/>
                  <a:pt x="1" y="5471"/>
                  <a:pt x="1" y="5738"/>
                </a:cubicBezTo>
                <a:lnTo>
                  <a:pt x="1" y="6705"/>
                </a:lnTo>
                <a:cubicBezTo>
                  <a:pt x="1" y="6972"/>
                  <a:pt x="201" y="7172"/>
                  <a:pt x="435" y="7206"/>
                </a:cubicBezTo>
                <a:lnTo>
                  <a:pt x="2203" y="7306"/>
                </a:lnTo>
                <a:cubicBezTo>
                  <a:pt x="2303" y="7639"/>
                  <a:pt x="2436" y="7973"/>
                  <a:pt x="2636" y="8307"/>
                </a:cubicBezTo>
                <a:lnTo>
                  <a:pt x="1435" y="9608"/>
                </a:lnTo>
                <a:cubicBezTo>
                  <a:pt x="1269" y="9808"/>
                  <a:pt x="1302" y="10075"/>
                  <a:pt x="1469" y="10275"/>
                </a:cubicBezTo>
                <a:lnTo>
                  <a:pt x="2169" y="10975"/>
                </a:lnTo>
                <a:cubicBezTo>
                  <a:pt x="2257" y="11063"/>
                  <a:pt x="2382" y="11105"/>
                  <a:pt x="2511" y="11105"/>
                </a:cubicBezTo>
                <a:cubicBezTo>
                  <a:pt x="2625" y="11105"/>
                  <a:pt x="2742" y="11072"/>
                  <a:pt x="2836" y="11009"/>
                </a:cubicBezTo>
                <a:lnTo>
                  <a:pt x="4137" y="9808"/>
                </a:lnTo>
                <a:cubicBezTo>
                  <a:pt x="4437" y="10008"/>
                  <a:pt x="4771" y="10141"/>
                  <a:pt x="5138" y="10241"/>
                </a:cubicBezTo>
                <a:lnTo>
                  <a:pt x="5238" y="11976"/>
                </a:lnTo>
                <a:cubicBezTo>
                  <a:pt x="5238" y="12243"/>
                  <a:pt x="5472" y="12443"/>
                  <a:pt x="5705" y="12443"/>
                </a:cubicBezTo>
                <a:lnTo>
                  <a:pt x="6706" y="12443"/>
                </a:lnTo>
                <a:cubicBezTo>
                  <a:pt x="6973" y="12443"/>
                  <a:pt x="7173" y="12243"/>
                  <a:pt x="7206" y="11976"/>
                </a:cubicBezTo>
                <a:lnTo>
                  <a:pt x="7273" y="10241"/>
                </a:lnTo>
                <a:cubicBezTo>
                  <a:pt x="7640" y="10141"/>
                  <a:pt x="7973" y="10008"/>
                  <a:pt x="8274" y="9808"/>
                </a:cubicBezTo>
                <a:lnTo>
                  <a:pt x="9575" y="11009"/>
                </a:lnTo>
                <a:cubicBezTo>
                  <a:pt x="9669" y="11072"/>
                  <a:pt x="9786" y="11105"/>
                  <a:pt x="9900" y="11105"/>
                </a:cubicBezTo>
                <a:cubicBezTo>
                  <a:pt x="10028" y="11105"/>
                  <a:pt x="10154" y="11063"/>
                  <a:pt x="10242" y="10975"/>
                </a:cubicBezTo>
                <a:lnTo>
                  <a:pt x="10942" y="10275"/>
                </a:lnTo>
                <a:cubicBezTo>
                  <a:pt x="11142" y="10075"/>
                  <a:pt x="11142" y="9808"/>
                  <a:pt x="10976" y="9608"/>
                </a:cubicBezTo>
                <a:lnTo>
                  <a:pt x="9808" y="8307"/>
                </a:lnTo>
                <a:cubicBezTo>
                  <a:pt x="9975" y="7973"/>
                  <a:pt x="10108" y="7639"/>
                  <a:pt x="10208" y="7306"/>
                </a:cubicBezTo>
                <a:lnTo>
                  <a:pt x="11976" y="7206"/>
                </a:lnTo>
                <a:cubicBezTo>
                  <a:pt x="12210" y="7172"/>
                  <a:pt x="12410" y="6972"/>
                  <a:pt x="12410" y="6705"/>
                </a:cubicBezTo>
                <a:lnTo>
                  <a:pt x="12410" y="5738"/>
                </a:lnTo>
                <a:cubicBezTo>
                  <a:pt x="12410" y="5471"/>
                  <a:pt x="12210" y="5238"/>
                  <a:pt x="11943" y="5238"/>
                </a:cubicBezTo>
                <a:lnTo>
                  <a:pt x="10208" y="5171"/>
                </a:lnTo>
                <a:cubicBezTo>
                  <a:pt x="10108" y="4804"/>
                  <a:pt x="9975" y="4471"/>
                  <a:pt x="9775" y="4137"/>
                </a:cubicBezTo>
                <a:lnTo>
                  <a:pt x="10976" y="2836"/>
                </a:lnTo>
                <a:cubicBezTo>
                  <a:pt x="11109" y="2636"/>
                  <a:pt x="11109" y="2369"/>
                  <a:pt x="10942" y="2169"/>
                </a:cubicBezTo>
                <a:lnTo>
                  <a:pt x="10242" y="1468"/>
                </a:lnTo>
                <a:cubicBezTo>
                  <a:pt x="10136" y="1380"/>
                  <a:pt x="10012" y="1339"/>
                  <a:pt x="9889" y="1339"/>
                </a:cubicBezTo>
                <a:cubicBezTo>
                  <a:pt x="9778" y="1339"/>
                  <a:pt x="9669" y="1372"/>
                  <a:pt x="9575" y="1435"/>
                </a:cubicBezTo>
                <a:lnTo>
                  <a:pt x="8274" y="2636"/>
                </a:lnTo>
                <a:cubicBezTo>
                  <a:pt x="7940" y="2436"/>
                  <a:pt x="7606" y="2302"/>
                  <a:pt x="7240" y="2236"/>
                </a:cubicBezTo>
                <a:lnTo>
                  <a:pt x="7173" y="468"/>
                </a:lnTo>
                <a:cubicBezTo>
                  <a:pt x="7139" y="201"/>
                  <a:pt x="6939" y="1"/>
                  <a:pt x="6672" y="1"/>
                </a:cubicBezTo>
                <a:close/>
              </a:path>
            </a:pathLst>
          </a:custGeom>
          <a:solidFill>
            <a:schemeClr val="accent2"/>
          </a:solidFill>
          <a:ln w="19050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1" name="Google Shape;1431;p70"/>
          <p:cNvSpPr/>
          <p:nvPr/>
        </p:nvSpPr>
        <p:spPr>
          <a:xfrm>
            <a:off x="949004" y="3402003"/>
            <a:ext cx="226025" cy="226025"/>
          </a:xfrm>
          <a:custGeom>
            <a:avLst/>
            <a:gdLst/>
            <a:ahLst/>
            <a:cxnLst/>
            <a:rect l="l" t="t" r="r" b="b"/>
            <a:pathLst>
              <a:path w="9041" h="9041" extrusionOk="0">
                <a:moveTo>
                  <a:pt x="3936" y="0"/>
                </a:moveTo>
                <a:cubicBezTo>
                  <a:pt x="3436" y="0"/>
                  <a:pt x="3036" y="401"/>
                  <a:pt x="3036" y="901"/>
                </a:cubicBezTo>
                <a:lnTo>
                  <a:pt x="3036" y="3036"/>
                </a:lnTo>
                <a:lnTo>
                  <a:pt x="901" y="3036"/>
                </a:lnTo>
                <a:cubicBezTo>
                  <a:pt x="401" y="3036"/>
                  <a:pt x="0" y="3436"/>
                  <a:pt x="0" y="3936"/>
                </a:cubicBezTo>
                <a:lnTo>
                  <a:pt x="0" y="5137"/>
                </a:lnTo>
                <a:cubicBezTo>
                  <a:pt x="0" y="5604"/>
                  <a:pt x="401" y="6038"/>
                  <a:pt x="901" y="6038"/>
                </a:cubicBezTo>
                <a:lnTo>
                  <a:pt x="3036" y="6038"/>
                </a:lnTo>
                <a:lnTo>
                  <a:pt x="3036" y="8140"/>
                </a:lnTo>
                <a:cubicBezTo>
                  <a:pt x="3036" y="8640"/>
                  <a:pt x="3436" y="9040"/>
                  <a:pt x="3936" y="9040"/>
                </a:cubicBezTo>
                <a:lnTo>
                  <a:pt x="5104" y="9040"/>
                </a:lnTo>
                <a:cubicBezTo>
                  <a:pt x="5604" y="9040"/>
                  <a:pt x="6005" y="8640"/>
                  <a:pt x="6005" y="8140"/>
                </a:cubicBezTo>
                <a:lnTo>
                  <a:pt x="6005" y="6038"/>
                </a:lnTo>
                <a:lnTo>
                  <a:pt x="8139" y="6038"/>
                </a:lnTo>
                <a:cubicBezTo>
                  <a:pt x="8640" y="6038"/>
                  <a:pt x="9040" y="5604"/>
                  <a:pt x="9040" y="5137"/>
                </a:cubicBezTo>
                <a:lnTo>
                  <a:pt x="9040" y="3970"/>
                </a:lnTo>
                <a:cubicBezTo>
                  <a:pt x="9040" y="3436"/>
                  <a:pt x="8640" y="3036"/>
                  <a:pt x="8139" y="3036"/>
                </a:cubicBezTo>
                <a:lnTo>
                  <a:pt x="6005" y="3036"/>
                </a:lnTo>
                <a:lnTo>
                  <a:pt x="6005" y="901"/>
                </a:lnTo>
                <a:cubicBezTo>
                  <a:pt x="6005" y="401"/>
                  <a:pt x="5604" y="0"/>
                  <a:pt x="5104" y="0"/>
                </a:cubicBezTo>
                <a:close/>
              </a:path>
            </a:pathLst>
          </a:custGeom>
          <a:solidFill>
            <a:schemeClr val="dk2"/>
          </a:solidFill>
          <a:ln w="19050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2" name="Google Shape;1432;p70"/>
          <p:cNvSpPr/>
          <p:nvPr/>
        </p:nvSpPr>
        <p:spPr>
          <a:xfrm>
            <a:off x="914404" y="1682284"/>
            <a:ext cx="295225" cy="246175"/>
          </a:xfrm>
          <a:custGeom>
            <a:avLst/>
            <a:gdLst/>
            <a:ahLst/>
            <a:cxnLst/>
            <a:rect l="l" t="t" r="r" b="b"/>
            <a:pathLst>
              <a:path w="11809" h="9847" extrusionOk="0">
                <a:moveTo>
                  <a:pt x="2797" y="1"/>
                </a:moveTo>
                <a:cubicBezTo>
                  <a:pt x="1322" y="1"/>
                  <a:pt x="1" y="1204"/>
                  <a:pt x="468" y="3538"/>
                </a:cubicBezTo>
                <a:cubicBezTo>
                  <a:pt x="868" y="5673"/>
                  <a:pt x="2969" y="8175"/>
                  <a:pt x="5304" y="9576"/>
                </a:cubicBezTo>
                <a:cubicBezTo>
                  <a:pt x="5598" y="9755"/>
                  <a:pt x="5748" y="9847"/>
                  <a:pt x="5903" y="9847"/>
                </a:cubicBezTo>
                <a:cubicBezTo>
                  <a:pt x="6064" y="9847"/>
                  <a:pt x="6231" y="9747"/>
                  <a:pt x="6572" y="9542"/>
                </a:cubicBezTo>
                <a:cubicBezTo>
                  <a:pt x="8907" y="8108"/>
                  <a:pt x="10942" y="5639"/>
                  <a:pt x="11342" y="3538"/>
                </a:cubicBezTo>
                <a:cubicBezTo>
                  <a:pt x="11809" y="1204"/>
                  <a:pt x="10488" y="1"/>
                  <a:pt x="9013" y="1"/>
                </a:cubicBezTo>
                <a:cubicBezTo>
                  <a:pt x="7747" y="1"/>
                  <a:pt x="6367" y="886"/>
                  <a:pt x="5905" y="2704"/>
                </a:cubicBezTo>
                <a:cubicBezTo>
                  <a:pt x="5443" y="886"/>
                  <a:pt x="4063" y="1"/>
                  <a:pt x="2797" y="1"/>
                </a:cubicBezTo>
                <a:close/>
              </a:path>
            </a:pathLst>
          </a:custGeom>
          <a:solidFill>
            <a:schemeClr val="accent1"/>
          </a:solidFill>
          <a:ln w="19050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BE6555E-F6AE-DADC-4DBC-4DDA245D5D4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545" b="2545"/>
          <a:stretch/>
        </p:blipFill>
        <p:spPr bwMode="auto">
          <a:xfrm>
            <a:off x="5057910" y="841350"/>
            <a:ext cx="3612498" cy="3428652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sp>
        <p:nvSpPr>
          <p:cNvPr id="285" name="Google Shape;285;p38"/>
          <p:cNvSpPr/>
          <p:nvPr/>
        </p:nvSpPr>
        <p:spPr>
          <a:xfrm>
            <a:off x="365700" y="784800"/>
            <a:ext cx="4610700" cy="3573900"/>
          </a:xfrm>
          <a:prstGeom prst="roundRect">
            <a:avLst>
              <a:gd name="adj" fmla="val 3381"/>
            </a:avLst>
          </a:prstGeom>
          <a:solidFill>
            <a:schemeClr val="accent3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38"/>
          <p:cNvSpPr txBox="1">
            <a:spLocks noGrp="1"/>
          </p:cNvSpPr>
          <p:nvPr>
            <p:ph type="title"/>
          </p:nvPr>
        </p:nvSpPr>
        <p:spPr>
          <a:xfrm>
            <a:off x="699750" y="1460392"/>
            <a:ext cx="3942600" cy="207322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>
                <a:latin typeface="+mj-lt"/>
              </a:rPr>
              <a:t>1. Giới thiệu đề tài</a:t>
            </a:r>
            <a:endParaRPr dirty="0">
              <a:latin typeface="+mj-lt"/>
            </a:endParaRPr>
          </a:p>
        </p:txBody>
      </p:sp>
      <p:grpSp>
        <p:nvGrpSpPr>
          <p:cNvPr id="289" name="Google Shape;289;p38"/>
          <p:cNvGrpSpPr/>
          <p:nvPr/>
        </p:nvGrpSpPr>
        <p:grpSpPr>
          <a:xfrm>
            <a:off x="1253425" y="370396"/>
            <a:ext cx="6637149" cy="4402709"/>
            <a:chOff x="1304387" y="764776"/>
            <a:chExt cx="6535200" cy="3679964"/>
          </a:xfrm>
        </p:grpSpPr>
        <p:cxnSp>
          <p:nvCxnSpPr>
            <p:cNvPr id="290" name="Google Shape;290;p38"/>
            <p:cNvCxnSpPr/>
            <p:nvPr/>
          </p:nvCxnSpPr>
          <p:spPr>
            <a:xfrm>
              <a:off x="1304387" y="4444740"/>
              <a:ext cx="6535200" cy="0"/>
            </a:xfrm>
            <a:prstGeom prst="straightConnector1">
              <a:avLst/>
            </a:pr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1" name="Google Shape;291;p38"/>
            <p:cNvCxnSpPr/>
            <p:nvPr/>
          </p:nvCxnSpPr>
          <p:spPr>
            <a:xfrm>
              <a:off x="1304387" y="764776"/>
              <a:ext cx="6535200" cy="0"/>
            </a:xfrm>
            <a:prstGeom prst="straightConnector1">
              <a:avLst/>
            </a:pr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92" name="Google Shape;292;p38"/>
          <p:cNvGrpSpPr/>
          <p:nvPr/>
        </p:nvGrpSpPr>
        <p:grpSpPr>
          <a:xfrm>
            <a:off x="8473112" y="4111690"/>
            <a:ext cx="602100" cy="666100"/>
            <a:chOff x="1820650" y="1393100"/>
            <a:chExt cx="602100" cy="666100"/>
          </a:xfrm>
        </p:grpSpPr>
        <p:sp>
          <p:nvSpPr>
            <p:cNvPr id="293" name="Google Shape;293;p38"/>
            <p:cNvSpPr/>
            <p:nvPr/>
          </p:nvSpPr>
          <p:spPr>
            <a:xfrm>
              <a:off x="1820650" y="1393100"/>
              <a:ext cx="602100" cy="666100"/>
            </a:xfrm>
            <a:custGeom>
              <a:avLst/>
              <a:gdLst/>
              <a:ahLst/>
              <a:cxnLst/>
              <a:rect l="l" t="t" r="r" b="b"/>
              <a:pathLst>
                <a:path w="24084" h="26644" extrusionOk="0">
                  <a:moveTo>
                    <a:pt x="11909" y="1"/>
                  </a:moveTo>
                  <a:cubicBezTo>
                    <a:pt x="4637" y="1"/>
                    <a:pt x="0" y="7773"/>
                    <a:pt x="3469" y="14211"/>
                  </a:cubicBezTo>
                  <a:cubicBezTo>
                    <a:pt x="4003" y="15378"/>
                    <a:pt x="9207" y="24285"/>
                    <a:pt x="10641" y="25886"/>
                  </a:cubicBezTo>
                  <a:cubicBezTo>
                    <a:pt x="11138" y="26428"/>
                    <a:pt x="11614" y="26644"/>
                    <a:pt x="12052" y="26644"/>
                  </a:cubicBezTo>
                  <a:cubicBezTo>
                    <a:pt x="12584" y="26644"/>
                    <a:pt x="13059" y="26325"/>
                    <a:pt x="13443" y="25886"/>
                  </a:cubicBezTo>
                  <a:cubicBezTo>
                    <a:pt x="14844" y="24285"/>
                    <a:pt x="20114" y="15378"/>
                    <a:pt x="20615" y="14211"/>
                  </a:cubicBezTo>
                  <a:cubicBezTo>
                    <a:pt x="24084" y="7773"/>
                    <a:pt x="19447" y="1"/>
                    <a:pt x="12142" y="1"/>
                  </a:cubicBezTo>
                  <a:close/>
                </a:path>
              </a:pathLst>
            </a:custGeom>
            <a:solidFill>
              <a:schemeClr val="dk2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38"/>
            <p:cNvSpPr/>
            <p:nvPr/>
          </p:nvSpPr>
          <p:spPr>
            <a:xfrm>
              <a:off x="1919875" y="1484850"/>
              <a:ext cx="346950" cy="297125"/>
            </a:xfrm>
            <a:custGeom>
              <a:avLst/>
              <a:gdLst/>
              <a:ahLst/>
              <a:cxnLst/>
              <a:rect l="l" t="t" r="r" b="b"/>
              <a:pathLst>
                <a:path w="13878" h="11885" extrusionOk="0">
                  <a:moveTo>
                    <a:pt x="7940" y="0"/>
                  </a:moveTo>
                  <a:cubicBezTo>
                    <a:pt x="2669" y="0"/>
                    <a:pt x="1" y="6405"/>
                    <a:pt x="3770" y="10141"/>
                  </a:cubicBezTo>
                  <a:cubicBezTo>
                    <a:pt x="4975" y="11346"/>
                    <a:pt x="6454" y="11884"/>
                    <a:pt x="7905" y="11884"/>
                  </a:cubicBezTo>
                  <a:cubicBezTo>
                    <a:pt x="10953" y="11884"/>
                    <a:pt x="13877" y="9508"/>
                    <a:pt x="13877" y="5938"/>
                  </a:cubicBezTo>
                  <a:cubicBezTo>
                    <a:pt x="13877" y="2669"/>
                    <a:pt x="11209" y="0"/>
                    <a:pt x="7940" y="0"/>
                  </a:cubicBezTo>
                  <a:close/>
                </a:path>
              </a:pathLst>
            </a:custGeom>
            <a:solidFill>
              <a:schemeClr val="accent3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5" name="Google Shape;295;p38"/>
          <p:cNvGrpSpPr/>
          <p:nvPr/>
        </p:nvGrpSpPr>
        <p:grpSpPr>
          <a:xfrm>
            <a:off x="233672" y="4257711"/>
            <a:ext cx="761406" cy="647721"/>
            <a:chOff x="3475975" y="624225"/>
            <a:chExt cx="737225" cy="627150"/>
          </a:xfrm>
        </p:grpSpPr>
        <p:sp>
          <p:nvSpPr>
            <p:cNvPr id="296" name="Google Shape;296;p38"/>
            <p:cNvSpPr/>
            <p:nvPr/>
          </p:nvSpPr>
          <p:spPr>
            <a:xfrm>
              <a:off x="3475975" y="624225"/>
              <a:ext cx="737225" cy="627150"/>
            </a:xfrm>
            <a:custGeom>
              <a:avLst/>
              <a:gdLst/>
              <a:ahLst/>
              <a:cxnLst/>
              <a:rect l="l" t="t" r="r" b="b"/>
              <a:pathLst>
                <a:path w="29489" h="25086" extrusionOk="0">
                  <a:moveTo>
                    <a:pt x="2369" y="0"/>
                  </a:moveTo>
                  <a:cubicBezTo>
                    <a:pt x="1068" y="0"/>
                    <a:pt x="1" y="1068"/>
                    <a:pt x="1" y="2369"/>
                  </a:cubicBezTo>
                  <a:lnTo>
                    <a:pt x="1" y="14611"/>
                  </a:lnTo>
                  <a:cubicBezTo>
                    <a:pt x="1" y="15912"/>
                    <a:pt x="1068" y="16979"/>
                    <a:pt x="2369" y="16979"/>
                  </a:cubicBezTo>
                  <a:lnTo>
                    <a:pt x="11276" y="16979"/>
                  </a:lnTo>
                  <a:lnTo>
                    <a:pt x="9274" y="25085"/>
                  </a:lnTo>
                  <a:lnTo>
                    <a:pt x="19115" y="16979"/>
                  </a:lnTo>
                  <a:lnTo>
                    <a:pt x="27120" y="16979"/>
                  </a:lnTo>
                  <a:cubicBezTo>
                    <a:pt x="28421" y="16979"/>
                    <a:pt x="29489" y="15912"/>
                    <a:pt x="29489" y="14611"/>
                  </a:cubicBezTo>
                  <a:lnTo>
                    <a:pt x="29489" y="2369"/>
                  </a:lnTo>
                  <a:cubicBezTo>
                    <a:pt x="29489" y="1068"/>
                    <a:pt x="28421" y="0"/>
                    <a:pt x="27120" y="0"/>
                  </a:cubicBezTo>
                  <a:close/>
                </a:path>
              </a:pathLst>
            </a:custGeom>
            <a:solidFill>
              <a:schemeClr val="lt2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38"/>
            <p:cNvSpPr/>
            <p:nvPr/>
          </p:nvSpPr>
          <p:spPr>
            <a:xfrm>
              <a:off x="3616925" y="801850"/>
              <a:ext cx="80075" cy="68625"/>
            </a:xfrm>
            <a:custGeom>
              <a:avLst/>
              <a:gdLst/>
              <a:ahLst/>
              <a:cxnLst/>
              <a:rect l="l" t="t" r="r" b="b"/>
              <a:pathLst>
                <a:path w="3203" h="2745" extrusionOk="0">
                  <a:moveTo>
                    <a:pt x="1835" y="0"/>
                  </a:moveTo>
                  <a:cubicBezTo>
                    <a:pt x="601" y="0"/>
                    <a:pt x="0" y="1502"/>
                    <a:pt x="868" y="2335"/>
                  </a:cubicBezTo>
                  <a:cubicBezTo>
                    <a:pt x="1150" y="2618"/>
                    <a:pt x="1496" y="2745"/>
                    <a:pt x="1834" y="2745"/>
                  </a:cubicBezTo>
                  <a:cubicBezTo>
                    <a:pt x="2535" y="2745"/>
                    <a:pt x="3203" y="2201"/>
                    <a:pt x="3203" y="1368"/>
                  </a:cubicBezTo>
                  <a:cubicBezTo>
                    <a:pt x="3203" y="634"/>
                    <a:pt x="2602" y="0"/>
                    <a:pt x="1835" y="0"/>
                  </a:cubicBezTo>
                  <a:close/>
                </a:path>
              </a:pathLst>
            </a:custGeom>
            <a:solidFill>
              <a:schemeClr val="accent3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38"/>
            <p:cNvSpPr/>
            <p:nvPr/>
          </p:nvSpPr>
          <p:spPr>
            <a:xfrm>
              <a:off x="3798725" y="801850"/>
              <a:ext cx="80075" cy="68625"/>
            </a:xfrm>
            <a:custGeom>
              <a:avLst/>
              <a:gdLst/>
              <a:ahLst/>
              <a:cxnLst/>
              <a:rect l="l" t="t" r="r" b="b"/>
              <a:pathLst>
                <a:path w="3203" h="2745" extrusionOk="0">
                  <a:moveTo>
                    <a:pt x="1835" y="0"/>
                  </a:moveTo>
                  <a:cubicBezTo>
                    <a:pt x="601" y="0"/>
                    <a:pt x="0" y="1502"/>
                    <a:pt x="867" y="2335"/>
                  </a:cubicBezTo>
                  <a:cubicBezTo>
                    <a:pt x="1150" y="2618"/>
                    <a:pt x="1496" y="2745"/>
                    <a:pt x="1834" y="2745"/>
                  </a:cubicBezTo>
                  <a:cubicBezTo>
                    <a:pt x="2535" y="2745"/>
                    <a:pt x="3202" y="2201"/>
                    <a:pt x="3202" y="1368"/>
                  </a:cubicBezTo>
                  <a:cubicBezTo>
                    <a:pt x="3202" y="634"/>
                    <a:pt x="2602" y="0"/>
                    <a:pt x="1835" y="0"/>
                  </a:cubicBezTo>
                  <a:close/>
                </a:path>
              </a:pathLst>
            </a:custGeom>
            <a:solidFill>
              <a:schemeClr val="accent3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38"/>
            <p:cNvSpPr/>
            <p:nvPr/>
          </p:nvSpPr>
          <p:spPr>
            <a:xfrm>
              <a:off x="3980525" y="801850"/>
              <a:ext cx="80075" cy="68625"/>
            </a:xfrm>
            <a:custGeom>
              <a:avLst/>
              <a:gdLst/>
              <a:ahLst/>
              <a:cxnLst/>
              <a:rect l="l" t="t" r="r" b="b"/>
              <a:pathLst>
                <a:path w="3203" h="2745" extrusionOk="0">
                  <a:moveTo>
                    <a:pt x="1835" y="0"/>
                  </a:moveTo>
                  <a:cubicBezTo>
                    <a:pt x="600" y="0"/>
                    <a:pt x="0" y="1502"/>
                    <a:pt x="867" y="2335"/>
                  </a:cubicBezTo>
                  <a:cubicBezTo>
                    <a:pt x="1139" y="2618"/>
                    <a:pt x="1481" y="2745"/>
                    <a:pt x="1819" y="2745"/>
                  </a:cubicBezTo>
                  <a:cubicBezTo>
                    <a:pt x="2520" y="2745"/>
                    <a:pt x="3202" y="2201"/>
                    <a:pt x="3202" y="1368"/>
                  </a:cubicBezTo>
                  <a:cubicBezTo>
                    <a:pt x="3202" y="634"/>
                    <a:pt x="2569" y="0"/>
                    <a:pt x="1835" y="0"/>
                  </a:cubicBezTo>
                  <a:close/>
                </a:path>
              </a:pathLst>
            </a:custGeom>
            <a:solidFill>
              <a:schemeClr val="accent3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0" name="Google Shape;300;p38"/>
          <p:cNvGrpSpPr/>
          <p:nvPr/>
        </p:nvGrpSpPr>
        <p:grpSpPr>
          <a:xfrm>
            <a:off x="8061237" y="445047"/>
            <a:ext cx="849091" cy="639458"/>
            <a:chOff x="1574625" y="624700"/>
            <a:chExt cx="822125" cy="619150"/>
          </a:xfrm>
        </p:grpSpPr>
        <p:sp>
          <p:nvSpPr>
            <p:cNvPr id="301" name="Google Shape;301;p38"/>
            <p:cNvSpPr/>
            <p:nvPr/>
          </p:nvSpPr>
          <p:spPr>
            <a:xfrm>
              <a:off x="1574625" y="624700"/>
              <a:ext cx="822125" cy="547350"/>
            </a:xfrm>
            <a:custGeom>
              <a:avLst/>
              <a:gdLst/>
              <a:ahLst/>
              <a:cxnLst/>
              <a:rect l="l" t="t" r="r" b="b"/>
              <a:pathLst>
                <a:path w="32885" h="21894" extrusionOk="0">
                  <a:moveTo>
                    <a:pt x="13561" y="1"/>
                  </a:moveTo>
                  <a:cubicBezTo>
                    <a:pt x="13302" y="1"/>
                    <a:pt x="13040" y="16"/>
                    <a:pt x="12776" y="48"/>
                  </a:cubicBezTo>
                  <a:cubicBezTo>
                    <a:pt x="9474" y="415"/>
                    <a:pt x="6972" y="3217"/>
                    <a:pt x="6972" y="6553"/>
                  </a:cubicBezTo>
                  <a:lnTo>
                    <a:pt x="6972" y="6920"/>
                  </a:lnTo>
                  <a:cubicBezTo>
                    <a:pt x="6372" y="6686"/>
                    <a:pt x="5771" y="6553"/>
                    <a:pt x="5138" y="6553"/>
                  </a:cubicBezTo>
                  <a:cubicBezTo>
                    <a:pt x="2336" y="6553"/>
                    <a:pt x="34" y="8788"/>
                    <a:pt x="34" y="11590"/>
                  </a:cubicBezTo>
                  <a:cubicBezTo>
                    <a:pt x="1" y="14392"/>
                    <a:pt x="2236" y="16693"/>
                    <a:pt x="5071" y="16727"/>
                  </a:cubicBezTo>
                  <a:cubicBezTo>
                    <a:pt x="4771" y="18962"/>
                    <a:pt x="6172" y="21097"/>
                    <a:pt x="8373" y="21730"/>
                  </a:cubicBezTo>
                  <a:cubicBezTo>
                    <a:pt x="8777" y="21840"/>
                    <a:pt x="9185" y="21893"/>
                    <a:pt x="9588" y="21893"/>
                  </a:cubicBezTo>
                  <a:cubicBezTo>
                    <a:pt x="11383" y="21893"/>
                    <a:pt x="13075" y="20845"/>
                    <a:pt x="13811" y="19128"/>
                  </a:cubicBezTo>
                  <a:cubicBezTo>
                    <a:pt x="14381" y="20490"/>
                    <a:pt x="15588" y="21125"/>
                    <a:pt x="16793" y="21125"/>
                  </a:cubicBezTo>
                  <a:cubicBezTo>
                    <a:pt x="18335" y="21125"/>
                    <a:pt x="19876" y="20085"/>
                    <a:pt x="20082" y="18194"/>
                  </a:cubicBezTo>
                  <a:cubicBezTo>
                    <a:pt x="21408" y="19659"/>
                    <a:pt x="23175" y="20351"/>
                    <a:pt x="24925" y="20351"/>
                  </a:cubicBezTo>
                  <a:cubicBezTo>
                    <a:pt x="27401" y="20351"/>
                    <a:pt x="29842" y="18967"/>
                    <a:pt x="30956" y="16426"/>
                  </a:cubicBezTo>
                  <a:cubicBezTo>
                    <a:pt x="32884" y="12071"/>
                    <a:pt x="29677" y="7186"/>
                    <a:pt x="24966" y="7186"/>
                  </a:cubicBezTo>
                  <a:cubicBezTo>
                    <a:pt x="24950" y="7186"/>
                    <a:pt x="24934" y="7186"/>
                    <a:pt x="24918" y="7187"/>
                  </a:cubicBezTo>
                  <a:cubicBezTo>
                    <a:pt x="24585" y="7187"/>
                    <a:pt x="24251" y="7220"/>
                    <a:pt x="23918" y="7253"/>
                  </a:cubicBezTo>
                  <a:cubicBezTo>
                    <a:pt x="24785" y="5474"/>
                    <a:pt x="23311" y="3944"/>
                    <a:pt x="21803" y="3944"/>
                  </a:cubicBezTo>
                  <a:cubicBezTo>
                    <a:pt x="21105" y="3944"/>
                    <a:pt x="20400" y="4271"/>
                    <a:pt x="19915" y="5052"/>
                  </a:cubicBezTo>
                  <a:cubicBezTo>
                    <a:pt x="19209" y="2074"/>
                    <a:pt x="16554" y="1"/>
                    <a:pt x="13561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38"/>
            <p:cNvSpPr/>
            <p:nvPr/>
          </p:nvSpPr>
          <p:spPr>
            <a:xfrm>
              <a:off x="1790625" y="837925"/>
              <a:ext cx="274375" cy="405925"/>
            </a:xfrm>
            <a:custGeom>
              <a:avLst/>
              <a:gdLst/>
              <a:ahLst/>
              <a:cxnLst/>
              <a:rect l="l" t="t" r="r" b="b"/>
              <a:pathLst>
                <a:path w="10975" h="16237" extrusionOk="0">
                  <a:moveTo>
                    <a:pt x="5471" y="0"/>
                  </a:moveTo>
                  <a:cubicBezTo>
                    <a:pt x="5196" y="0"/>
                    <a:pt x="4920" y="109"/>
                    <a:pt x="4704" y="325"/>
                  </a:cubicBezTo>
                  <a:lnTo>
                    <a:pt x="601" y="4462"/>
                  </a:lnTo>
                  <a:cubicBezTo>
                    <a:pt x="0" y="5062"/>
                    <a:pt x="167" y="5996"/>
                    <a:pt x="1268" y="5996"/>
                  </a:cubicBezTo>
                  <a:lnTo>
                    <a:pt x="3269" y="5996"/>
                  </a:lnTo>
                  <a:lnTo>
                    <a:pt x="3269" y="15169"/>
                  </a:lnTo>
                  <a:cubicBezTo>
                    <a:pt x="3269" y="15736"/>
                    <a:pt x="3736" y="16237"/>
                    <a:pt x="4337" y="16237"/>
                  </a:cubicBezTo>
                  <a:lnTo>
                    <a:pt x="6572" y="16237"/>
                  </a:lnTo>
                  <a:cubicBezTo>
                    <a:pt x="7172" y="16237"/>
                    <a:pt x="7672" y="15770"/>
                    <a:pt x="7672" y="15169"/>
                  </a:cubicBezTo>
                  <a:lnTo>
                    <a:pt x="7672" y="5996"/>
                  </a:lnTo>
                  <a:lnTo>
                    <a:pt x="9674" y="5996"/>
                  </a:lnTo>
                  <a:cubicBezTo>
                    <a:pt x="10775" y="5996"/>
                    <a:pt x="10975" y="5062"/>
                    <a:pt x="10374" y="4462"/>
                  </a:cubicBezTo>
                  <a:lnTo>
                    <a:pt x="6238" y="325"/>
                  </a:lnTo>
                  <a:cubicBezTo>
                    <a:pt x="6021" y="109"/>
                    <a:pt x="5746" y="0"/>
                    <a:pt x="5471" y="0"/>
                  </a:cubicBezTo>
                  <a:close/>
                </a:path>
              </a:pathLst>
            </a:custGeom>
            <a:solidFill>
              <a:schemeClr val="lt2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3" name="Google Shape;303;p38"/>
          <p:cNvGrpSpPr/>
          <p:nvPr/>
        </p:nvGrpSpPr>
        <p:grpSpPr>
          <a:xfrm>
            <a:off x="233672" y="238069"/>
            <a:ext cx="719894" cy="639455"/>
            <a:chOff x="2696275" y="963625"/>
            <a:chExt cx="678825" cy="602975"/>
          </a:xfrm>
        </p:grpSpPr>
        <p:sp>
          <p:nvSpPr>
            <p:cNvPr id="304" name="Google Shape;304;p38"/>
            <p:cNvSpPr/>
            <p:nvPr/>
          </p:nvSpPr>
          <p:spPr>
            <a:xfrm>
              <a:off x="2696275" y="963625"/>
              <a:ext cx="678825" cy="602975"/>
            </a:xfrm>
            <a:custGeom>
              <a:avLst/>
              <a:gdLst/>
              <a:ahLst/>
              <a:cxnLst/>
              <a:rect l="l" t="t" r="r" b="b"/>
              <a:pathLst>
                <a:path w="27153" h="24119" extrusionOk="0">
                  <a:moveTo>
                    <a:pt x="2335" y="1"/>
                  </a:moveTo>
                  <a:cubicBezTo>
                    <a:pt x="1034" y="1"/>
                    <a:pt x="0" y="1035"/>
                    <a:pt x="0" y="2369"/>
                  </a:cubicBezTo>
                  <a:lnTo>
                    <a:pt x="0" y="21750"/>
                  </a:lnTo>
                  <a:cubicBezTo>
                    <a:pt x="0" y="23051"/>
                    <a:pt x="1034" y="24118"/>
                    <a:pt x="2335" y="24118"/>
                  </a:cubicBezTo>
                  <a:lnTo>
                    <a:pt x="24784" y="24118"/>
                  </a:lnTo>
                  <a:cubicBezTo>
                    <a:pt x="26085" y="24118"/>
                    <a:pt x="27153" y="23051"/>
                    <a:pt x="27153" y="21750"/>
                  </a:cubicBezTo>
                  <a:lnTo>
                    <a:pt x="27153" y="9107"/>
                  </a:lnTo>
                  <a:cubicBezTo>
                    <a:pt x="27153" y="7806"/>
                    <a:pt x="26085" y="6739"/>
                    <a:pt x="24784" y="6739"/>
                  </a:cubicBezTo>
                  <a:lnTo>
                    <a:pt x="13643" y="6739"/>
                  </a:lnTo>
                  <a:cubicBezTo>
                    <a:pt x="12275" y="6706"/>
                    <a:pt x="11108" y="5705"/>
                    <a:pt x="10874" y="4371"/>
                  </a:cubicBezTo>
                  <a:lnTo>
                    <a:pt x="10508" y="2336"/>
                  </a:lnTo>
                  <a:cubicBezTo>
                    <a:pt x="10241" y="1001"/>
                    <a:pt x="9073" y="34"/>
                    <a:pt x="7739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38"/>
            <p:cNvSpPr/>
            <p:nvPr/>
          </p:nvSpPr>
          <p:spPr>
            <a:xfrm>
              <a:off x="2957275" y="1015325"/>
              <a:ext cx="365300" cy="116775"/>
            </a:xfrm>
            <a:custGeom>
              <a:avLst/>
              <a:gdLst/>
              <a:ahLst/>
              <a:cxnLst/>
              <a:rect l="l" t="t" r="r" b="b"/>
              <a:pathLst>
                <a:path w="14612" h="4671" extrusionOk="0">
                  <a:moveTo>
                    <a:pt x="1" y="1"/>
                  </a:moveTo>
                  <a:cubicBezTo>
                    <a:pt x="34" y="101"/>
                    <a:pt x="68" y="201"/>
                    <a:pt x="68" y="268"/>
                  </a:cubicBezTo>
                  <a:lnTo>
                    <a:pt x="434" y="2303"/>
                  </a:lnTo>
                  <a:cubicBezTo>
                    <a:pt x="668" y="3637"/>
                    <a:pt x="1835" y="4638"/>
                    <a:pt x="3203" y="4671"/>
                  </a:cubicBezTo>
                  <a:lnTo>
                    <a:pt x="14611" y="4671"/>
                  </a:lnTo>
                  <a:lnTo>
                    <a:pt x="14611" y="2369"/>
                  </a:lnTo>
                  <a:cubicBezTo>
                    <a:pt x="14611" y="1068"/>
                    <a:pt x="13577" y="1"/>
                    <a:pt x="12276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38"/>
            <p:cNvSpPr/>
            <p:nvPr/>
          </p:nvSpPr>
          <p:spPr>
            <a:xfrm>
              <a:off x="2781325" y="1215475"/>
              <a:ext cx="507875" cy="266875"/>
            </a:xfrm>
            <a:custGeom>
              <a:avLst/>
              <a:gdLst/>
              <a:ahLst/>
              <a:cxnLst/>
              <a:rect l="l" t="t" r="r" b="b"/>
              <a:pathLst>
                <a:path w="20315" h="10675" extrusionOk="0">
                  <a:moveTo>
                    <a:pt x="2369" y="1"/>
                  </a:moveTo>
                  <a:cubicBezTo>
                    <a:pt x="1068" y="1"/>
                    <a:pt x="0" y="1035"/>
                    <a:pt x="0" y="2336"/>
                  </a:cubicBezTo>
                  <a:lnTo>
                    <a:pt x="0" y="8340"/>
                  </a:lnTo>
                  <a:cubicBezTo>
                    <a:pt x="0" y="9641"/>
                    <a:pt x="1068" y="10675"/>
                    <a:pt x="2369" y="10675"/>
                  </a:cubicBezTo>
                  <a:lnTo>
                    <a:pt x="17947" y="10675"/>
                  </a:lnTo>
                  <a:cubicBezTo>
                    <a:pt x="19248" y="10675"/>
                    <a:pt x="20315" y="9641"/>
                    <a:pt x="20315" y="8340"/>
                  </a:cubicBezTo>
                  <a:lnTo>
                    <a:pt x="20315" y="2336"/>
                  </a:lnTo>
                  <a:cubicBezTo>
                    <a:pt x="20315" y="1035"/>
                    <a:pt x="19248" y="1"/>
                    <a:pt x="17947" y="1"/>
                  </a:cubicBezTo>
                  <a:close/>
                </a:path>
              </a:pathLst>
            </a:custGeom>
            <a:solidFill>
              <a:schemeClr val="dk2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7" name="Google Shape;307;p38"/>
          <p:cNvGrpSpPr/>
          <p:nvPr/>
        </p:nvGrpSpPr>
        <p:grpSpPr>
          <a:xfrm>
            <a:off x="8630696" y="2450077"/>
            <a:ext cx="295209" cy="296040"/>
            <a:chOff x="133738" y="317889"/>
            <a:chExt cx="460473" cy="461698"/>
          </a:xfrm>
        </p:grpSpPr>
        <p:sp>
          <p:nvSpPr>
            <p:cNvPr id="308" name="Google Shape;308;p38"/>
            <p:cNvSpPr/>
            <p:nvPr/>
          </p:nvSpPr>
          <p:spPr>
            <a:xfrm>
              <a:off x="257624" y="442388"/>
              <a:ext cx="212700" cy="212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38"/>
            <p:cNvSpPr/>
            <p:nvPr/>
          </p:nvSpPr>
          <p:spPr>
            <a:xfrm>
              <a:off x="133738" y="317889"/>
              <a:ext cx="460473" cy="461698"/>
            </a:xfrm>
            <a:custGeom>
              <a:avLst/>
              <a:gdLst/>
              <a:ahLst/>
              <a:cxnLst/>
              <a:rect l="l" t="t" r="r" b="b"/>
              <a:pathLst>
                <a:path w="12410" h="12443" extrusionOk="0">
                  <a:moveTo>
                    <a:pt x="6152" y="4212"/>
                  </a:moveTo>
                  <a:cubicBezTo>
                    <a:pt x="7197" y="4212"/>
                    <a:pt x="8207" y="5019"/>
                    <a:pt x="8207" y="6238"/>
                  </a:cubicBezTo>
                  <a:cubicBezTo>
                    <a:pt x="8174" y="7339"/>
                    <a:pt x="7273" y="8240"/>
                    <a:pt x="6172" y="8240"/>
                  </a:cubicBezTo>
                  <a:cubicBezTo>
                    <a:pt x="4371" y="8240"/>
                    <a:pt x="3470" y="6072"/>
                    <a:pt x="4738" y="4804"/>
                  </a:cubicBezTo>
                  <a:cubicBezTo>
                    <a:pt x="5147" y="4395"/>
                    <a:pt x="5653" y="4212"/>
                    <a:pt x="6152" y="4212"/>
                  </a:cubicBezTo>
                  <a:close/>
                  <a:moveTo>
                    <a:pt x="5705" y="1"/>
                  </a:moveTo>
                  <a:cubicBezTo>
                    <a:pt x="5438" y="1"/>
                    <a:pt x="5205" y="201"/>
                    <a:pt x="5205" y="468"/>
                  </a:cubicBezTo>
                  <a:lnTo>
                    <a:pt x="5105" y="2236"/>
                  </a:lnTo>
                  <a:cubicBezTo>
                    <a:pt x="4771" y="2302"/>
                    <a:pt x="4404" y="2436"/>
                    <a:pt x="4104" y="2636"/>
                  </a:cubicBezTo>
                  <a:lnTo>
                    <a:pt x="2836" y="1468"/>
                  </a:lnTo>
                  <a:cubicBezTo>
                    <a:pt x="2736" y="1385"/>
                    <a:pt x="2611" y="1343"/>
                    <a:pt x="2490" y="1343"/>
                  </a:cubicBezTo>
                  <a:cubicBezTo>
                    <a:pt x="2369" y="1343"/>
                    <a:pt x="2253" y="1385"/>
                    <a:pt x="2169" y="1468"/>
                  </a:cubicBezTo>
                  <a:lnTo>
                    <a:pt x="1469" y="2169"/>
                  </a:lnTo>
                  <a:cubicBezTo>
                    <a:pt x="1302" y="2369"/>
                    <a:pt x="1269" y="2636"/>
                    <a:pt x="1435" y="2836"/>
                  </a:cubicBezTo>
                  <a:lnTo>
                    <a:pt x="2636" y="4137"/>
                  </a:lnTo>
                  <a:cubicBezTo>
                    <a:pt x="2436" y="4471"/>
                    <a:pt x="2303" y="4804"/>
                    <a:pt x="2203" y="5171"/>
                  </a:cubicBezTo>
                  <a:lnTo>
                    <a:pt x="435" y="5238"/>
                  </a:lnTo>
                  <a:cubicBezTo>
                    <a:pt x="201" y="5271"/>
                    <a:pt x="1" y="5471"/>
                    <a:pt x="1" y="5738"/>
                  </a:cubicBezTo>
                  <a:lnTo>
                    <a:pt x="1" y="6705"/>
                  </a:lnTo>
                  <a:cubicBezTo>
                    <a:pt x="1" y="6972"/>
                    <a:pt x="201" y="7172"/>
                    <a:pt x="435" y="7206"/>
                  </a:cubicBezTo>
                  <a:lnTo>
                    <a:pt x="2203" y="7306"/>
                  </a:lnTo>
                  <a:cubicBezTo>
                    <a:pt x="2303" y="7639"/>
                    <a:pt x="2436" y="7973"/>
                    <a:pt x="2636" y="8307"/>
                  </a:cubicBezTo>
                  <a:lnTo>
                    <a:pt x="1435" y="9608"/>
                  </a:lnTo>
                  <a:cubicBezTo>
                    <a:pt x="1269" y="9808"/>
                    <a:pt x="1302" y="10075"/>
                    <a:pt x="1469" y="10275"/>
                  </a:cubicBezTo>
                  <a:lnTo>
                    <a:pt x="2169" y="10975"/>
                  </a:lnTo>
                  <a:cubicBezTo>
                    <a:pt x="2257" y="11063"/>
                    <a:pt x="2382" y="11105"/>
                    <a:pt x="2511" y="11105"/>
                  </a:cubicBezTo>
                  <a:cubicBezTo>
                    <a:pt x="2625" y="11105"/>
                    <a:pt x="2742" y="11072"/>
                    <a:pt x="2836" y="11009"/>
                  </a:cubicBezTo>
                  <a:lnTo>
                    <a:pt x="4137" y="9808"/>
                  </a:lnTo>
                  <a:cubicBezTo>
                    <a:pt x="4437" y="10008"/>
                    <a:pt x="4771" y="10141"/>
                    <a:pt x="5138" y="10241"/>
                  </a:cubicBezTo>
                  <a:lnTo>
                    <a:pt x="5238" y="11976"/>
                  </a:lnTo>
                  <a:cubicBezTo>
                    <a:pt x="5238" y="12243"/>
                    <a:pt x="5472" y="12443"/>
                    <a:pt x="5705" y="12443"/>
                  </a:cubicBezTo>
                  <a:lnTo>
                    <a:pt x="6706" y="12443"/>
                  </a:lnTo>
                  <a:cubicBezTo>
                    <a:pt x="6973" y="12443"/>
                    <a:pt x="7173" y="12243"/>
                    <a:pt x="7206" y="11976"/>
                  </a:cubicBezTo>
                  <a:lnTo>
                    <a:pt x="7273" y="10241"/>
                  </a:lnTo>
                  <a:cubicBezTo>
                    <a:pt x="7640" y="10141"/>
                    <a:pt x="7973" y="10008"/>
                    <a:pt x="8274" y="9808"/>
                  </a:cubicBezTo>
                  <a:lnTo>
                    <a:pt x="9575" y="11009"/>
                  </a:lnTo>
                  <a:cubicBezTo>
                    <a:pt x="9669" y="11072"/>
                    <a:pt x="9786" y="11105"/>
                    <a:pt x="9900" y="11105"/>
                  </a:cubicBezTo>
                  <a:cubicBezTo>
                    <a:pt x="10028" y="11105"/>
                    <a:pt x="10154" y="11063"/>
                    <a:pt x="10242" y="10975"/>
                  </a:cubicBezTo>
                  <a:lnTo>
                    <a:pt x="10942" y="10275"/>
                  </a:lnTo>
                  <a:cubicBezTo>
                    <a:pt x="11142" y="10075"/>
                    <a:pt x="11142" y="9808"/>
                    <a:pt x="10976" y="9608"/>
                  </a:cubicBezTo>
                  <a:lnTo>
                    <a:pt x="9808" y="8307"/>
                  </a:lnTo>
                  <a:cubicBezTo>
                    <a:pt x="9975" y="7973"/>
                    <a:pt x="10108" y="7639"/>
                    <a:pt x="10208" y="7306"/>
                  </a:cubicBezTo>
                  <a:lnTo>
                    <a:pt x="11976" y="7206"/>
                  </a:lnTo>
                  <a:cubicBezTo>
                    <a:pt x="12210" y="7172"/>
                    <a:pt x="12410" y="6972"/>
                    <a:pt x="12410" y="6705"/>
                  </a:cubicBezTo>
                  <a:lnTo>
                    <a:pt x="12410" y="5738"/>
                  </a:lnTo>
                  <a:cubicBezTo>
                    <a:pt x="12410" y="5471"/>
                    <a:pt x="12210" y="5238"/>
                    <a:pt x="11943" y="5238"/>
                  </a:cubicBezTo>
                  <a:lnTo>
                    <a:pt x="10208" y="5171"/>
                  </a:lnTo>
                  <a:cubicBezTo>
                    <a:pt x="10108" y="4804"/>
                    <a:pt x="9975" y="4471"/>
                    <a:pt x="9775" y="4137"/>
                  </a:cubicBezTo>
                  <a:lnTo>
                    <a:pt x="10976" y="2836"/>
                  </a:lnTo>
                  <a:cubicBezTo>
                    <a:pt x="11109" y="2636"/>
                    <a:pt x="11109" y="2369"/>
                    <a:pt x="10942" y="2169"/>
                  </a:cubicBezTo>
                  <a:lnTo>
                    <a:pt x="10242" y="1468"/>
                  </a:lnTo>
                  <a:cubicBezTo>
                    <a:pt x="10136" y="1380"/>
                    <a:pt x="10012" y="1339"/>
                    <a:pt x="9889" y="1339"/>
                  </a:cubicBezTo>
                  <a:cubicBezTo>
                    <a:pt x="9778" y="1339"/>
                    <a:pt x="9669" y="1372"/>
                    <a:pt x="9575" y="1435"/>
                  </a:cubicBezTo>
                  <a:lnTo>
                    <a:pt x="8274" y="2636"/>
                  </a:lnTo>
                  <a:cubicBezTo>
                    <a:pt x="7940" y="2436"/>
                    <a:pt x="7606" y="2302"/>
                    <a:pt x="7240" y="2236"/>
                  </a:cubicBezTo>
                  <a:lnTo>
                    <a:pt x="7173" y="468"/>
                  </a:lnTo>
                  <a:cubicBezTo>
                    <a:pt x="7139" y="201"/>
                    <a:pt x="6939" y="1"/>
                    <a:pt x="6672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0" name="Google Shape;310;p38"/>
          <p:cNvSpPr/>
          <p:nvPr/>
        </p:nvSpPr>
        <p:spPr>
          <a:xfrm>
            <a:off x="218088" y="3042482"/>
            <a:ext cx="295225" cy="246175"/>
          </a:xfrm>
          <a:custGeom>
            <a:avLst/>
            <a:gdLst/>
            <a:ahLst/>
            <a:cxnLst/>
            <a:rect l="l" t="t" r="r" b="b"/>
            <a:pathLst>
              <a:path w="11809" h="9847" extrusionOk="0">
                <a:moveTo>
                  <a:pt x="2797" y="1"/>
                </a:moveTo>
                <a:cubicBezTo>
                  <a:pt x="1322" y="1"/>
                  <a:pt x="1" y="1204"/>
                  <a:pt x="468" y="3538"/>
                </a:cubicBezTo>
                <a:cubicBezTo>
                  <a:pt x="868" y="5673"/>
                  <a:pt x="2969" y="8175"/>
                  <a:pt x="5304" y="9576"/>
                </a:cubicBezTo>
                <a:cubicBezTo>
                  <a:pt x="5598" y="9755"/>
                  <a:pt x="5748" y="9847"/>
                  <a:pt x="5903" y="9847"/>
                </a:cubicBezTo>
                <a:cubicBezTo>
                  <a:pt x="6064" y="9847"/>
                  <a:pt x="6231" y="9747"/>
                  <a:pt x="6572" y="9542"/>
                </a:cubicBezTo>
                <a:cubicBezTo>
                  <a:pt x="8907" y="8108"/>
                  <a:pt x="10942" y="5639"/>
                  <a:pt x="11342" y="3538"/>
                </a:cubicBezTo>
                <a:cubicBezTo>
                  <a:pt x="11809" y="1204"/>
                  <a:pt x="10488" y="1"/>
                  <a:pt x="9013" y="1"/>
                </a:cubicBezTo>
                <a:cubicBezTo>
                  <a:pt x="7747" y="1"/>
                  <a:pt x="6367" y="886"/>
                  <a:pt x="5905" y="2704"/>
                </a:cubicBezTo>
                <a:cubicBezTo>
                  <a:pt x="5443" y="886"/>
                  <a:pt x="4063" y="1"/>
                  <a:pt x="2797" y="1"/>
                </a:cubicBezTo>
                <a:close/>
              </a:path>
            </a:pathLst>
          </a:custGeom>
          <a:solidFill>
            <a:schemeClr val="accent1"/>
          </a:solidFill>
          <a:ln w="19050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p38"/>
          <p:cNvSpPr/>
          <p:nvPr/>
        </p:nvSpPr>
        <p:spPr>
          <a:xfrm>
            <a:off x="252263" y="1846578"/>
            <a:ext cx="226850" cy="226850"/>
          </a:xfrm>
          <a:custGeom>
            <a:avLst/>
            <a:gdLst/>
            <a:ahLst/>
            <a:cxnLst/>
            <a:rect l="l" t="t" r="r" b="b"/>
            <a:pathLst>
              <a:path w="9074" h="9074" extrusionOk="0">
                <a:moveTo>
                  <a:pt x="3970" y="0"/>
                </a:moveTo>
                <a:cubicBezTo>
                  <a:pt x="3469" y="0"/>
                  <a:pt x="3069" y="401"/>
                  <a:pt x="3036" y="901"/>
                </a:cubicBezTo>
                <a:lnTo>
                  <a:pt x="3036" y="3036"/>
                </a:lnTo>
                <a:lnTo>
                  <a:pt x="934" y="3036"/>
                </a:lnTo>
                <a:cubicBezTo>
                  <a:pt x="434" y="3036"/>
                  <a:pt x="0" y="3436"/>
                  <a:pt x="33" y="3970"/>
                </a:cubicBezTo>
                <a:lnTo>
                  <a:pt x="33" y="5137"/>
                </a:lnTo>
                <a:cubicBezTo>
                  <a:pt x="0" y="5638"/>
                  <a:pt x="434" y="6038"/>
                  <a:pt x="934" y="6038"/>
                </a:cubicBezTo>
                <a:lnTo>
                  <a:pt x="3069" y="6038"/>
                </a:lnTo>
                <a:lnTo>
                  <a:pt x="3069" y="8173"/>
                </a:lnTo>
                <a:cubicBezTo>
                  <a:pt x="3069" y="8673"/>
                  <a:pt x="3469" y="9074"/>
                  <a:pt x="3970" y="9074"/>
                </a:cubicBezTo>
                <a:lnTo>
                  <a:pt x="5137" y="9074"/>
                </a:lnTo>
                <a:cubicBezTo>
                  <a:pt x="5637" y="9074"/>
                  <a:pt x="6038" y="8673"/>
                  <a:pt x="6038" y="8173"/>
                </a:cubicBezTo>
                <a:lnTo>
                  <a:pt x="6038" y="6038"/>
                </a:lnTo>
                <a:lnTo>
                  <a:pt x="8173" y="6038"/>
                </a:lnTo>
                <a:cubicBezTo>
                  <a:pt x="8673" y="6038"/>
                  <a:pt x="9073" y="5638"/>
                  <a:pt x="9073" y="5137"/>
                </a:cubicBezTo>
                <a:lnTo>
                  <a:pt x="9073" y="3970"/>
                </a:lnTo>
                <a:cubicBezTo>
                  <a:pt x="9073" y="3436"/>
                  <a:pt x="8673" y="3036"/>
                  <a:pt x="8173" y="3036"/>
                </a:cubicBezTo>
                <a:lnTo>
                  <a:pt x="6038" y="3036"/>
                </a:lnTo>
                <a:lnTo>
                  <a:pt x="6038" y="901"/>
                </a:lnTo>
                <a:cubicBezTo>
                  <a:pt x="6038" y="401"/>
                  <a:pt x="5637" y="0"/>
                  <a:pt x="5137" y="0"/>
                </a:cubicBezTo>
                <a:close/>
              </a:path>
            </a:pathLst>
          </a:custGeom>
          <a:solidFill>
            <a:schemeClr val="dk2"/>
          </a:solidFill>
          <a:ln w="19050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34067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267;p37">
            <a:extLst>
              <a:ext uri="{FF2B5EF4-FFF2-40B4-BE49-F238E27FC236}">
                <a16:creationId xmlns:a16="http://schemas.microsoft.com/office/drawing/2014/main" id="{7B6E2BFD-4A93-7C9C-3A7C-BC42C3CFDDF6}"/>
              </a:ext>
            </a:extLst>
          </p:cNvPr>
          <p:cNvSpPr/>
          <p:nvPr/>
        </p:nvSpPr>
        <p:spPr>
          <a:xfrm>
            <a:off x="1078621" y="441702"/>
            <a:ext cx="3082673" cy="364209"/>
          </a:xfrm>
          <a:prstGeom prst="roundRect">
            <a:avLst>
              <a:gd name="adj" fmla="val 20371"/>
            </a:avLst>
          </a:prstGeom>
          <a:solidFill>
            <a:schemeClr val="dk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vi-VN" b="1" dirty="0">
                <a:latin typeface="+mj-lt"/>
              </a:rPr>
              <a:t>1.1 Lý do chọn đề tài</a:t>
            </a:r>
          </a:p>
        </p:txBody>
      </p:sp>
      <p:sp>
        <p:nvSpPr>
          <p:cNvPr id="14" name="Google Shape;333;p39">
            <a:extLst>
              <a:ext uri="{FF2B5EF4-FFF2-40B4-BE49-F238E27FC236}">
                <a16:creationId xmlns:a16="http://schemas.microsoft.com/office/drawing/2014/main" id="{3BBCE903-23B3-109A-83D7-1CDC463DFD46}"/>
              </a:ext>
            </a:extLst>
          </p:cNvPr>
          <p:cNvSpPr txBox="1">
            <a:spLocks/>
          </p:cNvSpPr>
          <p:nvPr/>
        </p:nvSpPr>
        <p:spPr>
          <a:xfrm>
            <a:off x="420120" y="1272529"/>
            <a:ext cx="3741174" cy="24391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marR="0" indent="-28575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vi-VN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Xu hướng bán hàng </a:t>
            </a:r>
            <a:r>
              <a:rPr lang="vi-VN" b="1" i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online</a:t>
            </a:r>
            <a:r>
              <a:rPr lang="vi-VN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ngày càng phát triển.</a:t>
            </a:r>
          </a:p>
          <a:p>
            <a:pPr marL="285750" marR="0" indent="-28575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vi-V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Thị trường E-</a:t>
            </a:r>
            <a:r>
              <a:rPr lang="vi-VN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commerce</a:t>
            </a:r>
            <a:r>
              <a:rPr lang="vi-V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tại Việt Nam vẫn đang tăng trưởng. </a:t>
            </a:r>
            <a:endParaRPr lang="vi-VN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marR="0" indent="-28575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vi-V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 thể loại </a:t>
            </a:r>
            <a:r>
              <a:rPr lang="vi-VN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web</a:t>
            </a:r>
            <a:r>
              <a:rPr lang="vi-V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E-</a:t>
            </a:r>
            <a:r>
              <a:rPr lang="vi-VN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commerce</a:t>
            </a:r>
            <a:r>
              <a:rPr lang="vi-V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có thể tích hợp nhiều hệ thống đa dạng.</a:t>
            </a:r>
            <a:endParaRPr lang="en-US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Thương mại điện tử (e-Commerce) là gì? Các loại hình giao dịch">
            <a:extLst>
              <a:ext uri="{FF2B5EF4-FFF2-40B4-BE49-F238E27FC236}">
                <a16:creationId xmlns:a16="http://schemas.microsoft.com/office/drawing/2014/main" id="{BBBBC657-EA25-6184-B790-61D602F0A3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1294" y="1221325"/>
            <a:ext cx="4180125" cy="270085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333;p39">
            <a:extLst>
              <a:ext uri="{FF2B5EF4-FFF2-40B4-BE49-F238E27FC236}">
                <a16:creationId xmlns:a16="http://schemas.microsoft.com/office/drawing/2014/main" id="{CB4EEAA2-8411-A149-C177-8A2147F68FFE}"/>
              </a:ext>
            </a:extLst>
          </p:cNvPr>
          <p:cNvSpPr txBox="1">
            <a:spLocks/>
          </p:cNvSpPr>
          <p:nvPr/>
        </p:nvSpPr>
        <p:spPr>
          <a:xfrm>
            <a:off x="1759973" y="3951752"/>
            <a:ext cx="6277897" cy="71563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indent="45720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</a:pPr>
            <a:r>
              <a:rPr lang="vi-VN" dirty="0">
                <a:hlinkClick r:id="rId3"/>
              </a:rPr>
              <a:t>Tổng quan thị trường E-</a:t>
            </a:r>
            <a:r>
              <a:rPr lang="vi-VN" dirty="0" err="1">
                <a:hlinkClick r:id="rId3"/>
              </a:rPr>
              <a:t>commerce</a:t>
            </a:r>
            <a:r>
              <a:rPr lang="vi-VN" dirty="0">
                <a:hlinkClick r:id="rId3"/>
              </a:rPr>
              <a:t> tại Việt Nam | </a:t>
            </a:r>
            <a:r>
              <a:rPr lang="vi-VN" dirty="0" err="1">
                <a:hlinkClick r:id="rId3"/>
              </a:rPr>
              <a:t>Tomorrow</a:t>
            </a:r>
            <a:r>
              <a:rPr lang="vi-VN" dirty="0">
                <a:hlinkClick r:id="rId3"/>
              </a:rPr>
              <a:t> </a:t>
            </a:r>
            <a:r>
              <a:rPr lang="vi-VN" dirty="0" err="1">
                <a:hlinkClick r:id="rId3"/>
              </a:rPr>
              <a:t>Marketers</a:t>
            </a:r>
            <a:endParaRPr lang="en-US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Graphic 3" descr="Statistics with solid fill">
            <a:extLst>
              <a:ext uri="{FF2B5EF4-FFF2-40B4-BE49-F238E27FC236}">
                <a16:creationId xmlns:a16="http://schemas.microsoft.com/office/drawing/2014/main" id="{9A8D0932-5C58-6A21-8FAD-33420E9374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48581" y="392217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7294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267;p37">
            <a:extLst>
              <a:ext uri="{FF2B5EF4-FFF2-40B4-BE49-F238E27FC236}">
                <a16:creationId xmlns:a16="http://schemas.microsoft.com/office/drawing/2014/main" id="{7B6E2BFD-4A93-7C9C-3A7C-BC42C3CFDDF6}"/>
              </a:ext>
            </a:extLst>
          </p:cNvPr>
          <p:cNvSpPr/>
          <p:nvPr/>
        </p:nvSpPr>
        <p:spPr>
          <a:xfrm>
            <a:off x="1078621" y="441702"/>
            <a:ext cx="3296734" cy="364209"/>
          </a:xfrm>
          <a:prstGeom prst="roundRect">
            <a:avLst>
              <a:gd name="adj" fmla="val 20371"/>
            </a:avLst>
          </a:prstGeom>
          <a:solidFill>
            <a:schemeClr val="dk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vi-VN" b="1" dirty="0">
                <a:latin typeface="+mj-lt"/>
              </a:rPr>
              <a:t>1.2 Tổng quan </a:t>
            </a:r>
            <a:r>
              <a:rPr lang="vi-VN" b="1">
                <a:latin typeface="+mj-lt"/>
              </a:rPr>
              <a:t>chức năng: Người dùng</a:t>
            </a:r>
            <a:endParaRPr lang="vi-VN" b="1" dirty="0">
              <a:latin typeface="+mj-lt"/>
            </a:endParaRPr>
          </a:p>
        </p:txBody>
      </p:sp>
      <p:sp>
        <p:nvSpPr>
          <p:cNvPr id="14" name="Google Shape;333;p39">
            <a:extLst>
              <a:ext uri="{FF2B5EF4-FFF2-40B4-BE49-F238E27FC236}">
                <a16:creationId xmlns:a16="http://schemas.microsoft.com/office/drawing/2014/main" id="{3BBCE903-23B3-109A-83D7-1CDC463DFD46}"/>
              </a:ext>
            </a:extLst>
          </p:cNvPr>
          <p:cNvSpPr txBox="1">
            <a:spLocks/>
          </p:cNvSpPr>
          <p:nvPr/>
        </p:nvSpPr>
        <p:spPr>
          <a:xfrm>
            <a:off x="798662" y="1002891"/>
            <a:ext cx="4245286" cy="322498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400" dirty="0" err="1">
                <a:effectLst/>
                <a:latin typeface="Times New Roman" panose="02020603050405020304" pitchFamily="18" charset="0"/>
                <a:ea typeface="Cambria" panose="02040503050406030204" pitchFamily="18" charset="0"/>
              </a:rPr>
              <a:t>Đăng</a:t>
            </a:r>
            <a:r>
              <a:rPr lang="en-US" sz="1400" dirty="0">
                <a:effectLst/>
                <a:latin typeface="Times New Roman" panose="02020603050405020304" pitchFamily="18" charset="0"/>
                <a:ea typeface="Cambria" panose="02040503050406030204" pitchFamily="18" charset="0"/>
              </a:rPr>
              <a:t> </a:t>
            </a:r>
            <a:r>
              <a:rPr lang="vi-VN" sz="1400" dirty="0">
                <a:effectLst/>
                <a:latin typeface="Times New Roman" panose="02020603050405020304" pitchFamily="18" charset="0"/>
                <a:ea typeface="Cambria" panose="02040503050406030204" pitchFamily="18" charset="0"/>
              </a:rPr>
              <a:t>nhập và đăng ký.</a:t>
            </a:r>
            <a:endParaRPr lang="en-US" sz="1400" dirty="0">
              <a:effectLst/>
              <a:latin typeface="Times New Roman" panose="02020603050405020304" pitchFamily="18" charset="0"/>
              <a:ea typeface="Cambria" panose="02040503050406030204" pitchFamily="18" charset="0"/>
            </a:endParaRP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vi-VN" sz="1400" dirty="0">
                <a:effectLst/>
                <a:latin typeface="Times New Roman" panose="02020603050405020304" pitchFamily="18" charset="0"/>
                <a:ea typeface="Cambria" panose="02040503050406030204" pitchFamily="18" charset="0"/>
              </a:rPr>
              <a:t>Tìm kiếm sản phẩm và xem chi tiết sản phẩm.</a:t>
            </a:r>
            <a:endParaRPr lang="en-US" sz="1400" dirty="0">
              <a:effectLst/>
              <a:latin typeface="Times New Roman" panose="02020603050405020304" pitchFamily="18" charset="0"/>
              <a:ea typeface="Cambria" panose="02040503050406030204" pitchFamily="18" charset="0"/>
            </a:endParaRP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vi-VN" sz="1400" dirty="0">
                <a:effectLst/>
                <a:latin typeface="Times New Roman" panose="02020603050405020304" pitchFamily="18" charset="0"/>
                <a:ea typeface="Cambria" panose="02040503050406030204" pitchFamily="18" charset="0"/>
              </a:rPr>
              <a:t>Đánh giá sản phẩm.</a:t>
            </a:r>
            <a:endParaRPr lang="en-US" sz="1400" dirty="0">
              <a:effectLst/>
              <a:latin typeface="Times New Roman" panose="02020603050405020304" pitchFamily="18" charset="0"/>
              <a:ea typeface="Cambria" panose="02040503050406030204" pitchFamily="18" charset="0"/>
            </a:endParaRP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vi-VN" sz="1400" dirty="0">
                <a:effectLst/>
                <a:latin typeface="Times New Roman" panose="02020603050405020304" pitchFamily="18" charset="0"/>
                <a:ea typeface="Cambria" panose="02040503050406030204" pitchFamily="18" charset="0"/>
              </a:rPr>
              <a:t>Thêm vào giỏ hàng.</a:t>
            </a:r>
            <a:endParaRPr lang="en-US" sz="1400" dirty="0">
              <a:effectLst/>
              <a:latin typeface="Times New Roman" panose="02020603050405020304" pitchFamily="18" charset="0"/>
              <a:ea typeface="Cambria" panose="02040503050406030204" pitchFamily="18" charset="0"/>
            </a:endParaRP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vi-VN" sz="1400" dirty="0">
                <a:effectLst/>
                <a:latin typeface="Times New Roman" panose="02020603050405020304" pitchFamily="18" charset="0"/>
                <a:ea typeface="Cambria" panose="02040503050406030204" pitchFamily="18" charset="0"/>
              </a:rPr>
              <a:t>Đặt hàng.</a:t>
            </a:r>
            <a:endParaRPr lang="en-US" sz="1400" dirty="0">
              <a:effectLst/>
              <a:latin typeface="Times New Roman" panose="02020603050405020304" pitchFamily="18" charset="0"/>
              <a:ea typeface="Cambria" panose="02040503050406030204" pitchFamily="18" charset="0"/>
            </a:endParaRP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vi-VN" sz="1400" dirty="0">
                <a:effectLst/>
                <a:latin typeface="Times New Roman" panose="02020603050405020304" pitchFamily="18" charset="0"/>
                <a:ea typeface="Cambria" panose="02040503050406030204" pitchFamily="18" charset="0"/>
              </a:rPr>
              <a:t>Xem </a:t>
            </a:r>
            <a:r>
              <a:rPr lang="vi-VN" sz="1400" dirty="0" err="1">
                <a:effectLst/>
                <a:latin typeface="Times New Roman" panose="02020603050405020304" pitchFamily="18" charset="0"/>
                <a:ea typeface="Cambria" panose="02040503050406030204" pitchFamily="18" charset="0"/>
              </a:rPr>
              <a:t>trailer</a:t>
            </a:r>
            <a:r>
              <a:rPr lang="vi-VN" sz="1400" dirty="0">
                <a:effectLst/>
                <a:latin typeface="Times New Roman" panose="02020603050405020304" pitchFamily="18" charset="0"/>
                <a:ea typeface="Cambria" panose="02040503050406030204" pitchFamily="18" charset="0"/>
              </a:rPr>
              <a:t> sản phẩm.</a:t>
            </a:r>
            <a:endParaRPr lang="en-US" sz="1400" dirty="0">
              <a:effectLst/>
              <a:latin typeface="Times New Roman" panose="02020603050405020304" pitchFamily="18" charset="0"/>
              <a:ea typeface="Cambria" panose="02040503050406030204" pitchFamily="18" charset="0"/>
            </a:endParaRP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vi-VN" sz="1400" dirty="0">
                <a:effectLst/>
                <a:latin typeface="Times New Roman" panose="02020603050405020304" pitchFamily="18" charset="0"/>
                <a:ea typeface="Cambria" panose="02040503050406030204" pitchFamily="18" charset="0"/>
              </a:rPr>
              <a:t>Xem, hỉnh sửa thông tin cá nhân.</a:t>
            </a:r>
            <a:endParaRPr lang="en-US" sz="1400" dirty="0">
              <a:effectLst/>
              <a:latin typeface="Times New Roman" panose="02020603050405020304" pitchFamily="18" charset="0"/>
              <a:ea typeface="Cambria" panose="02040503050406030204" pitchFamily="18" charset="0"/>
            </a:endParaRP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vi-VN" sz="1400" dirty="0">
                <a:effectLst/>
                <a:latin typeface="Times New Roman" panose="02020603050405020304" pitchFamily="18" charset="0"/>
                <a:ea typeface="Cambria" panose="02040503050406030204" pitchFamily="18" charset="0"/>
              </a:rPr>
              <a:t>Xem lịch sử mua hàng.</a:t>
            </a:r>
            <a:endParaRPr lang="en-US" sz="1400" dirty="0">
              <a:effectLst/>
              <a:latin typeface="Times New Roman" panose="02020603050405020304" pitchFamily="18" charset="0"/>
              <a:ea typeface="Cambria" panose="02040503050406030204" pitchFamily="18" charset="0"/>
            </a:endParaRP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vi-VN" sz="1400" dirty="0">
                <a:effectLst/>
                <a:latin typeface="Times New Roman" panose="02020603050405020304" pitchFamily="18" charset="0"/>
                <a:ea typeface="Cambria" panose="02040503050406030204" pitchFamily="18" charset="0"/>
              </a:rPr>
              <a:t>Xem gợi ý sản phẩm.</a:t>
            </a:r>
            <a:endParaRPr lang="en-US" sz="1400" dirty="0">
              <a:effectLst/>
              <a:latin typeface="Times New Roman" panose="02020603050405020304" pitchFamily="18" charset="0"/>
              <a:ea typeface="Cambria" panose="02040503050406030204" pitchFamily="18" charset="0"/>
            </a:endParaRPr>
          </a:p>
        </p:txBody>
      </p:sp>
      <p:pic>
        <p:nvPicPr>
          <p:cNvPr id="3" name="Graphic 2" descr="Customer review outline">
            <a:extLst>
              <a:ext uri="{FF2B5EF4-FFF2-40B4-BE49-F238E27FC236}">
                <a16:creationId xmlns:a16="http://schemas.microsoft.com/office/drawing/2014/main" id="{93B65342-EC90-9201-1B19-0B017ACB37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96231" y="1247160"/>
            <a:ext cx="2649179" cy="2649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9472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267;p37">
            <a:extLst>
              <a:ext uri="{FF2B5EF4-FFF2-40B4-BE49-F238E27FC236}">
                <a16:creationId xmlns:a16="http://schemas.microsoft.com/office/drawing/2014/main" id="{7B6E2BFD-4A93-7C9C-3A7C-BC42C3CFDDF6}"/>
              </a:ext>
            </a:extLst>
          </p:cNvPr>
          <p:cNvSpPr/>
          <p:nvPr/>
        </p:nvSpPr>
        <p:spPr>
          <a:xfrm>
            <a:off x="1078621" y="441702"/>
            <a:ext cx="3082673" cy="364209"/>
          </a:xfrm>
          <a:prstGeom prst="roundRect">
            <a:avLst>
              <a:gd name="adj" fmla="val 20371"/>
            </a:avLst>
          </a:prstGeom>
          <a:solidFill>
            <a:schemeClr val="dk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vi-VN" b="1" dirty="0">
                <a:latin typeface="+mj-lt"/>
              </a:rPr>
              <a:t>1.2 Tổng quan chức năng: Nhân viên</a:t>
            </a:r>
          </a:p>
        </p:txBody>
      </p:sp>
      <p:sp>
        <p:nvSpPr>
          <p:cNvPr id="14" name="Google Shape;333;p39">
            <a:extLst>
              <a:ext uri="{FF2B5EF4-FFF2-40B4-BE49-F238E27FC236}">
                <a16:creationId xmlns:a16="http://schemas.microsoft.com/office/drawing/2014/main" id="{3BBCE903-23B3-109A-83D7-1CDC463DFD46}"/>
              </a:ext>
            </a:extLst>
          </p:cNvPr>
          <p:cNvSpPr txBox="1">
            <a:spLocks/>
          </p:cNvSpPr>
          <p:nvPr/>
        </p:nvSpPr>
        <p:spPr>
          <a:xfrm>
            <a:off x="877320" y="938981"/>
            <a:ext cx="4451764" cy="345603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400" dirty="0" err="1">
                <a:effectLst/>
                <a:latin typeface="Times New Roman" panose="02020603050405020304" pitchFamily="18" charset="0"/>
                <a:ea typeface="Cambria" panose="02040503050406030204" pitchFamily="18" charset="0"/>
              </a:rPr>
              <a:t>Đăng</a:t>
            </a:r>
            <a:r>
              <a:rPr lang="en-US" sz="1400" dirty="0">
                <a:effectLst/>
                <a:latin typeface="Times New Roman" panose="02020603050405020304" pitchFamily="18" charset="0"/>
                <a:ea typeface="Cambria" panose="02040503050406030204" pitchFamily="18" charset="0"/>
              </a:rPr>
              <a:t> </a:t>
            </a:r>
            <a:r>
              <a:rPr lang="vi-VN" sz="1400" dirty="0">
                <a:effectLst/>
                <a:latin typeface="Times New Roman" panose="02020603050405020304" pitchFamily="18" charset="0"/>
                <a:ea typeface="Cambria" panose="02040503050406030204" pitchFamily="18" charset="0"/>
              </a:rPr>
              <a:t>nhập.</a:t>
            </a:r>
            <a:endParaRPr lang="en-US" sz="1400" dirty="0">
              <a:effectLst/>
              <a:latin typeface="Times New Roman" panose="02020603050405020304" pitchFamily="18" charset="0"/>
              <a:ea typeface="Cambria" panose="02040503050406030204" pitchFamily="18" charset="0"/>
            </a:endParaRP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vi-VN" sz="1400" dirty="0">
                <a:effectLst/>
                <a:latin typeface="Times New Roman" panose="02020603050405020304" pitchFamily="18" charset="0"/>
                <a:ea typeface="Cambria" panose="02040503050406030204" pitchFamily="18" charset="0"/>
              </a:rPr>
              <a:t>Xem, thêm, xóa và chỉnh sửa phân loại sản phẩm theo quốc gia.</a:t>
            </a:r>
            <a:endParaRPr lang="en-US" sz="1400" dirty="0">
              <a:effectLst/>
              <a:latin typeface="Times New Roman" panose="02020603050405020304" pitchFamily="18" charset="0"/>
              <a:ea typeface="Cambria" panose="02040503050406030204" pitchFamily="18" charset="0"/>
            </a:endParaRP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vi-VN" sz="1400" dirty="0">
                <a:effectLst/>
                <a:latin typeface="Times New Roman" panose="02020603050405020304" pitchFamily="18" charset="0"/>
                <a:ea typeface="Cambria" panose="02040503050406030204" pitchFamily="18" charset="0"/>
              </a:rPr>
              <a:t>Xem, thêm, xóa và chỉnh sửa sản phẩm.</a:t>
            </a:r>
            <a:endParaRPr lang="en-US" sz="1400" dirty="0">
              <a:effectLst/>
              <a:latin typeface="Times New Roman" panose="02020603050405020304" pitchFamily="18" charset="0"/>
              <a:ea typeface="Cambria" panose="02040503050406030204" pitchFamily="18" charset="0"/>
            </a:endParaRP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vi-VN" sz="1400" dirty="0">
                <a:effectLst/>
                <a:latin typeface="Times New Roman" panose="02020603050405020304" pitchFamily="18" charset="0"/>
                <a:ea typeface="Cambria" panose="02040503050406030204" pitchFamily="18" charset="0"/>
              </a:rPr>
              <a:t>Tìm kiếm theo danh mục.</a:t>
            </a:r>
            <a:endParaRPr lang="en-US" sz="1400" dirty="0">
              <a:effectLst/>
              <a:latin typeface="Times New Roman" panose="02020603050405020304" pitchFamily="18" charset="0"/>
              <a:ea typeface="Cambria" panose="02040503050406030204" pitchFamily="18" charset="0"/>
            </a:endParaRP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vi-VN" sz="1400" dirty="0">
                <a:effectLst/>
                <a:latin typeface="Times New Roman" panose="02020603050405020304" pitchFamily="18" charset="0"/>
                <a:ea typeface="Cambria" panose="02040503050406030204" pitchFamily="18" charset="0"/>
              </a:rPr>
              <a:t>Xem thông tin khách hàng.</a:t>
            </a:r>
            <a:endParaRPr lang="en-US" sz="1400" dirty="0">
              <a:effectLst/>
              <a:latin typeface="Times New Roman" panose="02020603050405020304" pitchFamily="18" charset="0"/>
              <a:ea typeface="Cambria" panose="02040503050406030204" pitchFamily="18" charset="0"/>
            </a:endParaRP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400" dirty="0" err="1">
                <a:effectLst/>
                <a:latin typeface="Times New Roman" panose="02020603050405020304" pitchFamily="18" charset="0"/>
                <a:ea typeface="Cambria" panose="02040503050406030204" pitchFamily="18" charset="0"/>
              </a:rPr>
              <a:t>Xem</a:t>
            </a:r>
            <a:r>
              <a:rPr lang="en-US" sz="1400" dirty="0">
                <a:effectLst/>
                <a:latin typeface="Times New Roman" panose="02020603050405020304" pitchFamily="18" charset="0"/>
                <a:ea typeface="Cambria" panose="02040503050406030204" pitchFamily="18" charset="0"/>
              </a:rPr>
              <a:t> </a:t>
            </a:r>
            <a:r>
              <a:rPr lang="vi-VN" sz="1400" dirty="0">
                <a:effectLst/>
                <a:latin typeface="Times New Roman" panose="02020603050405020304" pitchFamily="18" charset="0"/>
                <a:ea typeface="Cambria" panose="02040503050406030204" pitchFamily="18" charset="0"/>
              </a:rPr>
              <a:t>chi tiết và chỉnh sửa trạng thái đơn hàng.</a:t>
            </a:r>
            <a:endParaRPr lang="en-US" sz="1400" dirty="0">
              <a:effectLst/>
              <a:latin typeface="Times New Roman" panose="02020603050405020304" pitchFamily="18" charset="0"/>
              <a:ea typeface="Cambria" panose="02040503050406030204" pitchFamily="18" charset="0"/>
            </a:endParaRP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vi-VN" sz="1400" dirty="0">
                <a:effectLst/>
                <a:latin typeface="Times New Roman" panose="02020603050405020304" pitchFamily="18" charset="0"/>
                <a:ea typeface="Cambria" panose="02040503050406030204" pitchFamily="18" charset="0"/>
              </a:rPr>
              <a:t>Xem, xóa và tạo tài khoản nhân viên.</a:t>
            </a:r>
            <a:endParaRPr lang="en-US" sz="1400" dirty="0">
              <a:effectLst/>
              <a:latin typeface="Times New Roman" panose="02020603050405020304" pitchFamily="18" charset="0"/>
              <a:ea typeface="Cambria" panose="02040503050406030204" pitchFamily="18" charset="0"/>
            </a:endParaRP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400" dirty="0" err="1">
                <a:effectLst/>
                <a:latin typeface="Times New Roman" panose="02020603050405020304" pitchFamily="18" charset="0"/>
                <a:ea typeface="Cambria" panose="02040503050406030204" pitchFamily="18" charset="0"/>
              </a:rPr>
              <a:t>Xem</a:t>
            </a:r>
            <a:r>
              <a:rPr lang="en-US" sz="1400" dirty="0">
                <a:effectLst/>
                <a:latin typeface="Times New Roman" panose="02020603050405020304" pitchFamily="18" charset="0"/>
                <a:ea typeface="Cambria" panose="02040503050406030204" pitchFamily="18" charset="0"/>
              </a:rPr>
              <a:t> </a:t>
            </a:r>
            <a:r>
              <a:rPr lang="vi-VN" sz="1400" dirty="0">
                <a:effectLst/>
                <a:latin typeface="Times New Roman" panose="02020603050405020304" pitchFamily="18" charset="0"/>
                <a:ea typeface="Cambria" panose="02040503050406030204" pitchFamily="18" charset="0"/>
              </a:rPr>
              <a:t>thống kê doanh thu, số lượng sản phẩm.</a:t>
            </a:r>
            <a:endParaRPr lang="en-US" sz="1400" dirty="0">
              <a:effectLst/>
              <a:latin typeface="Times New Roman" panose="02020603050405020304" pitchFamily="18" charset="0"/>
              <a:ea typeface="Cambria" panose="02040503050406030204" pitchFamily="18" charset="0"/>
            </a:endParaRPr>
          </a:p>
        </p:txBody>
      </p:sp>
      <p:pic>
        <p:nvPicPr>
          <p:cNvPr id="5" name="Graphic 4" descr="Ui Ux with solid fill">
            <a:extLst>
              <a:ext uri="{FF2B5EF4-FFF2-40B4-BE49-F238E27FC236}">
                <a16:creationId xmlns:a16="http://schemas.microsoft.com/office/drawing/2014/main" id="{FEC04D68-60BC-8F44-5E51-ED269C6F3C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17459" y="1511709"/>
            <a:ext cx="2310581" cy="2310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9005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41"/>
          <p:cNvSpPr/>
          <p:nvPr/>
        </p:nvSpPr>
        <p:spPr>
          <a:xfrm>
            <a:off x="349739" y="365688"/>
            <a:ext cx="4807500" cy="4412100"/>
          </a:xfrm>
          <a:prstGeom prst="roundRect">
            <a:avLst>
              <a:gd name="adj" fmla="val 3448"/>
            </a:avLst>
          </a:pr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" name="Google Shape;390;p41"/>
          <p:cNvSpPr txBox="1">
            <a:spLocks noGrp="1"/>
          </p:cNvSpPr>
          <p:nvPr>
            <p:ph type="title"/>
          </p:nvPr>
        </p:nvSpPr>
        <p:spPr>
          <a:xfrm>
            <a:off x="305097" y="431902"/>
            <a:ext cx="4793480" cy="106443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4400" dirty="0">
                <a:latin typeface="+mj-lt"/>
              </a:rPr>
              <a:t>2.Cơ sở lý thuyết</a:t>
            </a:r>
            <a:endParaRPr sz="4400" dirty="0">
              <a:latin typeface="+mj-lt"/>
            </a:endParaRPr>
          </a:p>
        </p:txBody>
      </p:sp>
      <p:grpSp>
        <p:nvGrpSpPr>
          <p:cNvPr id="393" name="Google Shape;393;p41"/>
          <p:cNvGrpSpPr/>
          <p:nvPr/>
        </p:nvGrpSpPr>
        <p:grpSpPr>
          <a:xfrm>
            <a:off x="5657488" y="365695"/>
            <a:ext cx="3121440" cy="4412093"/>
            <a:chOff x="5657488" y="365695"/>
            <a:chExt cx="3121440" cy="4412093"/>
          </a:xfrm>
        </p:grpSpPr>
        <p:grpSp>
          <p:nvGrpSpPr>
            <p:cNvPr id="394" name="Google Shape;394;p41"/>
            <p:cNvGrpSpPr/>
            <p:nvPr/>
          </p:nvGrpSpPr>
          <p:grpSpPr>
            <a:xfrm>
              <a:off x="7161697" y="365695"/>
              <a:ext cx="1617002" cy="1034133"/>
              <a:chOff x="7336713" y="119675"/>
              <a:chExt cx="1756275" cy="1123325"/>
            </a:xfrm>
          </p:grpSpPr>
          <p:sp>
            <p:nvSpPr>
              <p:cNvPr id="395" name="Google Shape;395;p41"/>
              <p:cNvSpPr/>
              <p:nvPr/>
            </p:nvSpPr>
            <p:spPr>
              <a:xfrm>
                <a:off x="7336713" y="119675"/>
                <a:ext cx="1756275" cy="1123325"/>
              </a:xfrm>
              <a:custGeom>
                <a:avLst/>
                <a:gdLst/>
                <a:ahLst/>
                <a:cxnLst/>
                <a:rect l="l" t="t" r="r" b="b"/>
                <a:pathLst>
                  <a:path w="70251" h="44933" extrusionOk="0">
                    <a:moveTo>
                      <a:pt x="5004" y="1"/>
                    </a:moveTo>
                    <a:cubicBezTo>
                      <a:pt x="2235" y="1"/>
                      <a:pt x="0" y="2236"/>
                      <a:pt x="0" y="5004"/>
                    </a:cubicBezTo>
                    <a:lnTo>
                      <a:pt x="0" y="39929"/>
                    </a:lnTo>
                    <a:cubicBezTo>
                      <a:pt x="0" y="42698"/>
                      <a:pt x="2235" y="44933"/>
                      <a:pt x="5004" y="44933"/>
                    </a:cubicBezTo>
                    <a:lnTo>
                      <a:pt x="65247" y="44933"/>
                    </a:lnTo>
                    <a:cubicBezTo>
                      <a:pt x="68015" y="44933"/>
                      <a:pt x="70250" y="42698"/>
                      <a:pt x="70250" y="39929"/>
                    </a:cubicBezTo>
                    <a:lnTo>
                      <a:pt x="70250" y="5004"/>
                    </a:lnTo>
                    <a:cubicBezTo>
                      <a:pt x="70250" y="2236"/>
                      <a:pt x="68015" y="1"/>
                      <a:pt x="6524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96" name="Google Shape;396;p41"/>
              <p:cNvGrpSpPr/>
              <p:nvPr/>
            </p:nvGrpSpPr>
            <p:grpSpPr>
              <a:xfrm>
                <a:off x="7487650" y="261588"/>
                <a:ext cx="1454400" cy="839500"/>
                <a:chOff x="7487638" y="261450"/>
                <a:chExt cx="1454400" cy="839500"/>
              </a:xfrm>
            </p:grpSpPr>
            <p:sp>
              <p:nvSpPr>
                <p:cNvPr id="397" name="Google Shape;397;p41"/>
                <p:cNvSpPr/>
                <p:nvPr/>
              </p:nvSpPr>
              <p:spPr>
                <a:xfrm>
                  <a:off x="7670263" y="298150"/>
                  <a:ext cx="1089150" cy="35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566" h="1435" extrusionOk="0">
                      <a:moveTo>
                        <a:pt x="735" y="0"/>
                      </a:moveTo>
                      <a:cubicBezTo>
                        <a:pt x="334" y="0"/>
                        <a:pt x="1" y="334"/>
                        <a:pt x="1" y="734"/>
                      </a:cubicBezTo>
                      <a:cubicBezTo>
                        <a:pt x="1" y="1134"/>
                        <a:pt x="334" y="1434"/>
                        <a:pt x="735" y="1434"/>
                      </a:cubicBezTo>
                      <a:lnTo>
                        <a:pt x="42831" y="1434"/>
                      </a:lnTo>
                      <a:cubicBezTo>
                        <a:pt x="43232" y="1434"/>
                        <a:pt x="43565" y="1134"/>
                        <a:pt x="43565" y="734"/>
                      </a:cubicBezTo>
                      <a:cubicBezTo>
                        <a:pt x="43565" y="334"/>
                        <a:pt x="43232" y="0"/>
                        <a:pt x="4283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8" name="Google Shape;398;p41"/>
                <p:cNvSpPr/>
                <p:nvPr/>
              </p:nvSpPr>
              <p:spPr>
                <a:xfrm>
                  <a:off x="8360763" y="261450"/>
                  <a:ext cx="129275" cy="109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71" h="4392" extrusionOk="0">
                      <a:moveTo>
                        <a:pt x="2969" y="0"/>
                      </a:moveTo>
                      <a:cubicBezTo>
                        <a:pt x="1001" y="0"/>
                        <a:pt x="1" y="2369"/>
                        <a:pt x="1402" y="3736"/>
                      </a:cubicBezTo>
                      <a:cubicBezTo>
                        <a:pt x="1844" y="4190"/>
                        <a:pt x="2395" y="4392"/>
                        <a:pt x="2938" y="4392"/>
                      </a:cubicBezTo>
                      <a:cubicBezTo>
                        <a:pt x="4072" y="4392"/>
                        <a:pt x="5171" y="3510"/>
                        <a:pt x="5171" y="2202"/>
                      </a:cubicBezTo>
                      <a:cubicBezTo>
                        <a:pt x="5171" y="968"/>
                        <a:pt x="4170" y="0"/>
                        <a:pt x="2969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9" name="Google Shape;399;p41"/>
                <p:cNvSpPr/>
                <p:nvPr/>
              </p:nvSpPr>
              <p:spPr>
                <a:xfrm>
                  <a:off x="7487638" y="316475"/>
                  <a:ext cx="6507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03" h="1" fill="none" extrusionOk="0">
                      <a:moveTo>
                        <a:pt x="1" y="1"/>
                      </a:moveTo>
                      <a:lnTo>
                        <a:pt x="2603" y="1"/>
                      </a:ln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0" name="Google Shape;400;p41"/>
                <p:cNvSpPr/>
                <p:nvPr/>
              </p:nvSpPr>
              <p:spPr>
                <a:xfrm>
                  <a:off x="8876963" y="316475"/>
                  <a:ext cx="6507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03" h="1" extrusionOk="0">
                      <a:moveTo>
                        <a:pt x="1" y="1"/>
                      </a:moveTo>
                      <a:lnTo>
                        <a:pt x="2603" y="1"/>
                      </a:lnTo>
                    </a:path>
                  </a:pathLst>
                </a:custGeom>
                <a:solidFill>
                  <a:srgbClr val="0085E7"/>
                </a:solidFill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1" name="Google Shape;401;p41"/>
                <p:cNvSpPr/>
                <p:nvPr/>
              </p:nvSpPr>
              <p:spPr>
                <a:xfrm>
                  <a:off x="8876963" y="316475"/>
                  <a:ext cx="6507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03" h="1" fill="none" extrusionOk="0">
                      <a:moveTo>
                        <a:pt x="1" y="1"/>
                      </a:moveTo>
                      <a:lnTo>
                        <a:pt x="2603" y="1"/>
                      </a:ln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2" name="Google Shape;402;p41"/>
                <p:cNvSpPr/>
                <p:nvPr/>
              </p:nvSpPr>
              <p:spPr>
                <a:xfrm>
                  <a:off x="8909488" y="283950"/>
                  <a:ext cx="25" cy="65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603" extrusionOk="0">
                      <a:moveTo>
                        <a:pt x="1" y="1"/>
                      </a:moveTo>
                      <a:lnTo>
                        <a:pt x="1" y="2603"/>
                      </a:lnTo>
                    </a:path>
                  </a:pathLst>
                </a:custGeom>
                <a:solidFill>
                  <a:srgbClr val="0085E7"/>
                </a:solidFill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3" name="Google Shape;403;p41"/>
                <p:cNvSpPr/>
                <p:nvPr/>
              </p:nvSpPr>
              <p:spPr>
                <a:xfrm>
                  <a:off x="8909488" y="283950"/>
                  <a:ext cx="25" cy="65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603" fill="none" extrusionOk="0">
                      <a:moveTo>
                        <a:pt x="1" y="1"/>
                      </a:moveTo>
                      <a:lnTo>
                        <a:pt x="1" y="2603"/>
                      </a:ln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4" name="Google Shape;404;p41"/>
                <p:cNvSpPr/>
                <p:nvPr/>
              </p:nvSpPr>
              <p:spPr>
                <a:xfrm>
                  <a:off x="7670263" y="541600"/>
                  <a:ext cx="1089150" cy="35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566" h="1437" extrusionOk="0">
                      <a:moveTo>
                        <a:pt x="680" y="0"/>
                      </a:moveTo>
                      <a:cubicBezTo>
                        <a:pt x="304" y="0"/>
                        <a:pt x="1" y="321"/>
                        <a:pt x="1" y="703"/>
                      </a:cubicBezTo>
                      <a:cubicBezTo>
                        <a:pt x="1" y="1103"/>
                        <a:pt x="334" y="1437"/>
                        <a:pt x="735" y="1437"/>
                      </a:cubicBezTo>
                      <a:lnTo>
                        <a:pt x="42831" y="1437"/>
                      </a:lnTo>
                      <a:cubicBezTo>
                        <a:pt x="43232" y="1437"/>
                        <a:pt x="43565" y="1103"/>
                        <a:pt x="43565" y="703"/>
                      </a:cubicBezTo>
                      <a:cubicBezTo>
                        <a:pt x="43565" y="303"/>
                        <a:pt x="43232" y="2"/>
                        <a:pt x="42831" y="2"/>
                      </a:cubicBezTo>
                      <a:lnTo>
                        <a:pt x="735" y="2"/>
                      </a:lnTo>
                      <a:cubicBezTo>
                        <a:pt x="716" y="1"/>
                        <a:pt x="698" y="0"/>
                        <a:pt x="68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5" name="Google Shape;405;p41"/>
                <p:cNvSpPr/>
                <p:nvPr/>
              </p:nvSpPr>
              <p:spPr>
                <a:xfrm>
                  <a:off x="8065563" y="504125"/>
                  <a:ext cx="128450" cy="11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38" h="4424" extrusionOk="0">
                      <a:moveTo>
                        <a:pt x="2936" y="0"/>
                      </a:moveTo>
                      <a:cubicBezTo>
                        <a:pt x="1001" y="0"/>
                        <a:pt x="0" y="2402"/>
                        <a:pt x="1401" y="3770"/>
                      </a:cubicBezTo>
                      <a:cubicBezTo>
                        <a:pt x="1843" y="4222"/>
                        <a:pt x="2388" y="4424"/>
                        <a:pt x="2925" y="4424"/>
                      </a:cubicBezTo>
                      <a:cubicBezTo>
                        <a:pt x="4051" y="4424"/>
                        <a:pt x="5137" y="3535"/>
                        <a:pt x="5137" y="2202"/>
                      </a:cubicBezTo>
                      <a:cubicBezTo>
                        <a:pt x="5137" y="1001"/>
                        <a:pt x="4170" y="0"/>
                        <a:pt x="293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6" name="Google Shape;406;p41"/>
                <p:cNvSpPr/>
                <p:nvPr/>
              </p:nvSpPr>
              <p:spPr>
                <a:xfrm>
                  <a:off x="7487638" y="802658"/>
                  <a:ext cx="6507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03" h="1" fill="none" extrusionOk="0">
                      <a:moveTo>
                        <a:pt x="1" y="1"/>
                      </a:moveTo>
                      <a:lnTo>
                        <a:pt x="2603" y="1"/>
                      </a:ln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7" name="Google Shape;407;p41"/>
                <p:cNvSpPr/>
                <p:nvPr/>
              </p:nvSpPr>
              <p:spPr>
                <a:xfrm>
                  <a:off x="8876963" y="559150"/>
                  <a:ext cx="6507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03" h="1" extrusionOk="0">
                      <a:moveTo>
                        <a:pt x="1" y="1"/>
                      </a:moveTo>
                      <a:lnTo>
                        <a:pt x="2603" y="1"/>
                      </a:lnTo>
                    </a:path>
                  </a:pathLst>
                </a:custGeom>
                <a:solidFill>
                  <a:srgbClr val="0085E7"/>
                </a:solidFill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8" name="Google Shape;408;p41"/>
                <p:cNvSpPr/>
                <p:nvPr/>
              </p:nvSpPr>
              <p:spPr>
                <a:xfrm>
                  <a:off x="8876963" y="559150"/>
                  <a:ext cx="6507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03" h="1" fill="none" extrusionOk="0">
                      <a:moveTo>
                        <a:pt x="1" y="1"/>
                      </a:moveTo>
                      <a:lnTo>
                        <a:pt x="2603" y="1"/>
                      </a:ln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9" name="Google Shape;409;p41"/>
                <p:cNvSpPr/>
                <p:nvPr/>
              </p:nvSpPr>
              <p:spPr>
                <a:xfrm>
                  <a:off x="8909488" y="526625"/>
                  <a:ext cx="25" cy="65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603" extrusionOk="0">
                      <a:moveTo>
                        <a:pt x="1" y="1"/>
                      </a:moveTo>
                      <a:lnTo>
                        <a:pt x="1" y="2603"/>
                      </a:lnTo>
                    </a:path>
                  </a:pathLst>
                </a:custGeom>
                <a:solidFill>
                  <a:srgbClr val="0085E7"/>
                </a:solidFill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0" name="Google Shape;410;p41"/>
                <p:cNvSpPr/>
                <p:nvPr/>
              </p:nvSpPr>
              <p:spPr>
                <a:xfrm>
                  <a:off x="8909488" y="526625"/>
                  <a:ext cx="25" cy="65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603" fill="none" extrusionOk="0">
                      <a:moveTo>
                        <a:pt x="1" y="1"/>
                      </a:moveTo>
                      <a:lnTo>
                        <a:pt x="1" y="2603"/>
                      </a:ln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1" name="Google Shape;411;p41"/>
                <p:cNvSpPr/>
                <p:nvPr/>
              </p:nvSpPr>
              <p:spPr>
                <a:xfrm>
                  <a:off x="7670263" y="784325"/>
                  <a:ext cx="1089150" cy="36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566" h="1468" extrusionOk="0">
                      <a:moveTo>
                        <a:pt x="735" y="0"/>
                      </a:moveTo>
                      <a:cubicBezTo>
                        <a:pt x="334" y="0"/>
                        <a:pt x="1" y="334"/>
                        <a:pt x="1" y="734"/>
                      </a:cubicBezTo>
                      <a:cubicBezTo>
                        <a:pt x="1" y="1134"/>
                        <a:pt x="334" y="1468"/>
                        <a:pt x="735" y="1468"/>
                      </a:cubicBezTo>
                      <a:lnTo>
                        <a:pt x="42831" y="1468"/>
                      </a:lnTo>
                      <a:cubicBezTo>
                        <a:pt x="43232" y="1468"/>
                        <a:pt x="43565" y="1134"/>
                        <a:pt x="43565" y="734"/>
                      </a:cubicBezTo>
                      <a:cubicBezTo>
                        <a:pt x="43565" y="334"/>
                        <a:pt x="43232" y="0"/>
                        <a:pt x="4283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2" name="Google Shape;412;p41"/>
                <p:cNvSpPr/>
                <p:nvPr/>
              </p:nvSpPr>
              <p:spPr>
                <a:xfrm>
                  <a:off x="7867913" y="747625"/>
                  <a:ext cx="128450" cy="110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38" h="4410" extrusionOk="0">
                      <a:moveTo>
                        <a:pt x="2936" y="1"/>
                      </a:moveTo>
                      <a:cubicBezTo>
                        <a:pt x="968" y="1"/>
                        <a:pt x="1" y="2369"/>
                        <a:pt x="1368" y="3770"/>
                      </a:cubicBezTo>
                      <a:cubicBezTo>
                        <a:pt x="1820" y="4211"/>
                        <a:pt x="2373" y="4409"/>
                        <a:pt x="2914" y="4409"/>
                      </a:cubicBezTo>
                      <a:cubicBezTo>
                        <a:pt x="4051" y="4409"/>
                        <a:pt x="5138" y="3535"/>
                        <a:pt x="5138" y="2202"/>
                      </a:cubicBezTo>
                      <a:cubicBezTo>
                        <a:pt x="5138" y="1001"/>
                        <a:pt x="4137" y="1"/>
                        <a:pt x="293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3" name="Google Shape;413;p41"/>
                <p:cNvSpPr/>
                <p:nvPr/>
              </p:nvSpPr>
              <p:spPr>
                <a:xfrm>
                  <a:off x="8876963" y="802675"/>
                  <a:ext cx="6507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03" h="1" extrusionOk="0">
                      <a:moveTo>
                        <a:pt x="1" y="0"/>
                      </a:moveTo>
                      <a:lnTo>
                        <a:pt x="2603" y="0"/>
                      </a:lnTo>
                    </a:path>
                  </a:pathLst>
                </a:custGeom>
                <a:solidFill>
                  <a:srgbClr val="0085E7"/>
                </a:solidFill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4" name="Google Shape;414;p41"/>
                <p:cNvSpPr/>
                <p:nvPr/>
              </p:nvSpPr>
              <p:spPr>
                <a:xfrm>
                  <a:off x="8876963" y="802675"/>
                  <a:ext cx="6507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03" h="1" fill="none" extrusionOk="0">
                      <a:moveTo>
                        <a:pt x="1" y="0"/>
                      </a:moveTo>
                      <a:lnTo>
                        <a:pt x="2603" y="0"/>
                      </a:ln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5" name="Google Shape;415;p41"/>
                <p:cNvSpPr/>
                <p:nvPr/>
              </p:nvSpPr>
              <p:spPr>
                <a:xfrm>
                  <a:off x="8909488" y="770150"/>
                  <a:ext cx="25" cy="65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603" extrusionOk="0">
                      <a:moveTo>
                        <a:pt x="1" y="0"/>
                      </a:moveTo>
                      <a:lnTo>
                        <a:pt x="1" y="2602"/>
                      </a:lnTo>
                    </a:path>
                  </a:pathLst>
                </a:custGeom>
                <a:solidFill>
                  <a:srgbClr val="0085E7"/>
                </a:solidFill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6" name="Google Shape;416;p41"/>
                <p:cNvSpPr/>
                <p:nvPr/>
              </p:nvSpPr>
              <p:spPr>
                <a:xfrm>
                  <a:off x="8909488" y="770150"/>
                  <a:ext cx="25" cy="65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603" fill="none" extrusionOk="0">
                      <a:moveTo>
                        <a:pt x="1" y="0"/>
                      </a:moveTo>
                      <a:lnTo>
                        <a:pt x="1" y="2602"/>
                      </a:ln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7" name="Google Shape;417;p41"/>
                <p:cNvSpPr/>
                <p:nvPr/>
              </p:nvSpPr>
              <p:spPr>
                <a:xfrm>
                  <a:off x="7670263" y="1027825"/>
                  <a:ext cx="1089150" cy="35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566" h="1435" extrusionOk="0">
                      <a:moveTo>
                        <a:pt x="735" y="1"/>
                      </a:moveTo>
                      <a:cubicBezTo>
                        <a:pt x="334" y="1"/>
                        <a:pt x="1" y="334"/>
                        <a:pt x="1" y="734"/>
                      </a:cubicBezTo>
                      <a:cubicBezTo>
                        <a:pt x="1" y="1135"/>
                        <a:pt x="334" y="1435"/>
                        <a:pt x="735" y="1435"/>
                      </a:cubicBezTo>
                      <a:lnTo>
                        <a:pt x="42831" y="1435"/>
                      </a:lnTo>
                      <a:cubicBezTo>
                        <a:pt x="43232" y="1435"/>
                        <a:pt x="43565" y="1135"/>
                        <a:pt x="43565" y="734"/>
                      </a:cubicBezTo>
                      <a:cubicBezTo>
                        <a:pt x="43565" y="334"/>
                        <a:pt x="43232" y="1"/>
                        <a:pt x="4283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8" name="Google Shape;418;p41"/>
                <p:cNvSpPr/>
                <p:nvPr/>
              </p:nvSpPr>
              <p:spPr>
                <a:xfrm>
                  <a:off x="8235688" y="991125"/>
                  <a:ext cx="128450" cy="109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38" h="4393" extrusionOk="0">
                      <a:moveTo>
                        <a:pt x="2935" y="1"/>
                      </a:moveTo>
                      <a:cubicBezTo>
                        <a:pt x="967" y="1"/>
                        <a:pt x="0" y="2369"/>
                        <a:pt x="1368" y="3737"/>
                      </a:cubicBezTo>
                      <a:cubicBezTo>
                        <a:pt x="1821" y="4190"/>
                        <a:pt x="2376" y="4392"/>
                        <a:pt x="2919" y="4392"/>
                      </a:cubicBezTo>
                      <a:cubicBezTo>
                        <a:pt x="4054" y="4392"/>
                        <a:pt x="5137" y="3511"/>
                        <a:pt x="5137" y="2202"/>
                      </a:cubicBezTo>
                      <a:cubicBezTo>
                        <a:pt x="5137" y="968"/>
                        <a:pt x="4170" y="1"/>
                        <a:pt x="293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9" name="Google Shape;419;p41"/>
                <p:cNvSpPr/>
                <p:nvPr/>
              </p:nvSpPr>
              <p:spPr>
                <a:xfrm>
                  <a:off x="8876963" y="1046175"/>
                  <a:ext cx="6507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03" h="1" extrusionOk="0">
                      <a:moveTo>
                        <a:pt x="1" y="0"/>
                      </a:moveTo>
                      <a:lnTo>
                        <a:pt x="2603" y="0"/>
                      </a:lnTo>
                    </a:path>
                  </a:pathLst>
                </a:custGeom>
                <a:solidFill>
                  <a:srgbClr val="0085E7"/>
                </a:solidFill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0" name="Google Shape;420;p41"/>
                <p:cNvSpPr/>
                <p:nvPr/>
              </p:nvSpPr>
              <p:spPr>
                <a:xfrm>
                  <a:off x="8876963" y="1046175"/>
                  <a:ext cx="6507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03" h="1" fill="none" extrusionOk="0">
                      <a:moveTo>
                        <a:pt x="1" y="0"/>
                      </a:moveTo>
                      <a:lnTo>
                        <a:pt x="2603" y="0"/>
                      </a:ln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1" name="Google Shape;421;p41"/>
                <p:cNvSpPr/>
                <p:nvPr/>
              </p:nvSpPr>
              <p:spPr>
                <a:xfrm>
                  <a:off x="8909488" y="1013650"/>
                  <a:ext cx="25" cy="65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603" extrusionOk="0">
                      <a:moveTo>
                        <a:pt x="1" y="1"/>
                      </a:moveTo>
                      <a:lnTo>
                        <a:pt x="1" y="2602"/>
                      </a:lnTo>
                    </a:path>
                  </a:pathLst>
                </a:custGeom>
                <a:solidFill>
                  <a:srgbClr val="0085E7"/>
                </a:solidFill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2" name="Google Shape;422;p41"/>
                <p:cNvSpPr/>
                <p:nvPr/>
              </p:nvSpPr>
              <p:spPr>
                <a:xfrm>
                  <a:off x="8909488" y="1013650"/>
                  <a:ext cx="25" cy="65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603" fill="none" extrusionOk="0">
                      <a:moveTo>
                        <a:pt x="1" y="1"/>
                      </a:moveTo>
                      <a:lnTo>
                        <a:pt x="1" y="2602"/>
                      </a:ln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3" name="Google Shape;423;p41"/>
                <p:cNvSpPr/>
                <p:nvPr/>
              </p:nvSpPr>
              <p:spPr>
                <a:xfrm>
                  <a:off x="7487638" y="559567"/>
                  <a:ext cx="6507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03" h="1" fill="none" extrusionOk="0">
                      <a:moveTo>
                        <a:pt x="1" y="1"/>
                      </a:moveTo>
                      <a:lnTo>
                        <a:pt x="2603" y="1"/>
                      </a:ln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4" name="Google Shape;424;p41"/>
                <p:cNvSpPr/>
                <p:nvPr/>
              </p:nvSpPr>
              <p:spPr>
                <a:xfrm>
                  <a:off x="7487638" y="1045750"/>
                  <a:ext cx="6507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03" h="1" fill="none" extrusionOk="0">
                      <a:moveTo>
                        <a:pt x="1" y="1"/>
                      </a:moveTo>
                      <a:lnTo>
                        <a:pt x="2603" y="1"/>
                      </a:ln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425" name="Google Shape;425;p41"/>
            <p:cNvGrpSpPr/>
            <p:nvPr/>
          </p:nvGrpSpPr>
          <p:grpSpPr>
            <a:xfrm>
              <a:off x="5657488" y="860177"/>
              <a:ext cx="1869520" cy="3423146"/>
              <a:chOff x="3194125" y="1741700"/>
              <a:chExt cx="1204200" cy="2204925"/>
            </a:xfrm>
          </p:grpSpPr>
          <p:sp>
            <p:nvSpPr>
              <p:cNvPr id="426" name="Google Shape;426;p41"/>
              <p:cNvSpPr/>
              <p:nvPr/>
            </p:nvSpPr>
            <p:spPr>
              <a:xfrm>
                <a:off x="4271550" y="1814250"/>
                <a:ext cx="650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2603" h="1" extrusionOk="0">
                    <a:moveTo>
                      <a:pt x="1" y="0"/>
                    </a:moveTo>
                    <a:lnTo>
                      <a:pt x="2603" y="0"/>
                    </a:lnTo>
                  </a:path>
                </a:pathLst>
              </a:custGeom>
              <a:solidFill>
                <a:srgbClr val="0085E7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" name="Google Shape;427;p41"/>
              <p:cNvSpPr/>
              <p:nvPr/>
            </p:nvSpPr>
            <p:spPr>
              <a:xfrm>
                <a:off x="4271550" y="1814250"/>
                <a:ext cx="650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2603" h="1" fill="none" extrusionOk="0">
                    <a:moveTo>
                      <a:pt x="1" y="0"/>
                    </a:moveTo>
                    <a:lnTo>
                      <a:pt x="2603" y="0"/>
                    </a:ln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" name="Google Shape;428;p41"/>
              <p:cNvSpPr/>
              <p:nvPr/>
            </p:nvSpPr>
            <p:spPr>
              <a:xfrm>
                <a:off x="4271550" y="2057750"/>
                <a:ext cx="650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2603" h="1" extrusionOk="0">
                    <a:moveTo>
                      <a:pt x="1" y="0"/>
                    </a:moveTo>
                    <a:lnTo>
                      <a:pt x="2603" y="0"/>
                    </a:lnTo>
                  </a:path>
                </a:pathLst>
              </a:custGeom>
              <a:solidFill>
                <a:srgbClr val="0085E7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" name="Google Shape;429;p41"/>
              <p:cNvSpPr/>
              <p:nvPr/>
            </p:nvSpPr>
            <p:spPr>
              <a:xfrm>
                <a:off x="4271550" y="2057750"/>
                <a:ext cx="650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2603" h="1" fill="none" extrusionOk="0">
                    <a:moveTo>
                      <a:pt x="1" y="0"/>
                    </a:moveTo>
                    <a:lnTo>
                      <a:pt x="2603" y="0"/>
                    </a:ln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" name="Google Shape;430;p41"/>
              <p:cNvSpPr/>
              <p:nvPr/>
            </p:nvSpPr>
            <p:spPr>
              <a:xfrm>
                <a:off x="3194125" y="1741700"/>
                <a:ext cx="1204200" cy="2204925"/>
              </a:xfrm>
              <a:custGeom>
                <a:avLst/>
                <a:gdLst/>
                <a:ahLst/>
                <a:cxnLst/>
                <a:rect l="l" t="t" r="r" b="b"/>
                <a:pathLst>
                  <a:path w="48168" h="88197" extrusionOk="0">
                    <a:moveTo>
                      <a:pt x="5004" y="0"/>
                    </a:moveTo>
                    <a:cubicBezTo>
                      <a:pt x="2235" y="0"/>
                      <a:pt x="0" y="2235"/>
                      <a:pt x="0" y="5004"/>
                    </a:cubicBezTo>
                    <a:lnTo>
                      <a:pt x="0" y="83193"/>
                    </a:lnTo>
                    <a:cubicBezTo>
                      <a:pt x="0" y="85962"/>
                      <a:pt x="2235" y="88197"/>
                      <a:pt x="5004" y="88197"/>
                    </a:cubicBezTo>
                    <a:lnTo>
                      <a:pt x="43164" y="88197"/>
                    </a:lnTo>
                    <a:cubicBezTo>
                      <a:pt x="45933" y="88197"/>
                      <a:pt x="48168" y="85962"/>
                      <a:pt x="48168" y="83193"/>
                    </a:cubicBezTo>
                    <a:lnTo>
                      <a:pt x="48168" y="5004"/>
                    </a:lnTo>
                    <a:cubicBezTo>
                      <a:pt x="48168" y="2235"/>
                      <a:pt x="45933" y="0"/>
                      <a:pt x="4316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" name="Google Shape;431;p41"/>
              <p:cNvSpPr/>
              <p:nvPr/>
            </p:nvSpPr>
            <p:spPr>
              <a:xfrm>
                <a:off x="3258325" y="1905975"/>
                <a:ext cx="1075800" cy="1813825"/>
              </a:xfrm>
              <a:custGeom>
                <a:avLst/>
                <a:gdLst/>
                <a:ahLst/>
                <a:cxnLst/>
                <a:rect l="l" t="t" r="r" b="b"/>
                <a:pathLst>
                  <a:path w="43032" h="72553" extrusionOk="0">
                    <a:moveTo>
                      <a:pt x="3203" y="0"/>
                    </a:moveTo>
                    <a:cubicBezTo>
                      <a:pt x="1435" y="0"/>
                      <a:pt x="1" y="1435"/>
                      <a:pt x="1" y="3203"/>
                    </a:cubicBezTo>
                    <a:lnTo>
                      <a:pt x="1" y="69350"/>
                    </a:lnTo>
                    <a:cubicBezTo>
                      <a:pt x="1" y="71118"/>
                      <a:pt x="1435" y="72552"/>
                      <a:pt x="3203" y="72552"/>
                    </a:cubicBezTo>
                    <a:lnTo>
                      <a:pt x="39829" y="72552"/>
                    </a:lnTo>
                    <a:cubicBezTo>
                      <a:pt x="41597" y="72552"/>
                      <a:pt x="43031" y="71118"/>
                      <a:pt x="43031" y="69350"/>
                    </a:cubicBezTo>
                    <a:lnTo>
                      <a:pt x="43031" y="3203"/>
                    </a:lnTo>
                    <a:cubicBezTo>
                      <a:pt x="43031" y="1435"/>
                      <a:pt x="41597" y="0"/>
                      <a:pt x="3982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432;p41"/>
              <p:cNvSpPr/>
              <p:nvPr/>
            </p:nvSpPr>
            <p:spPr>
              <a:xfrm>
                <a:off x="3568550" y="1809225"/>
                <a:ext cx="455350" cy="45075"/>
              </a:xfrm>
              <a:custGeom>
                <a:avLst/>
                <a:gdLst/>
                <a:ahLst/>
                <a:cxnLst/>
                <a:rect l="l" t="t" r="r" b="b"/>
                <a:pathLst>
                  <a:path w="18214" h="1803" extrusionOk="0">
                    <a:moveTo>
                      <a:pt x="868" y="1"/>
                    </a:moveTo>
                    <a:cubicBezTo>
                      <a:pt x="368" y="1"/>
                      <a:pt x="1" y="401"/>
                      <a:pt x="1" y="902"/>
                    </a:cubicBezTo>
                    <a:cubicBezTo>
                      <a:pt x="1" y="1402"/>
                      <a:pt x="368" y="1802"/>
                      <a:pt x="868" y="1802"/>
                    </a:cubicBezTo>
                    <a:lnTo>
                      <a:pt x="17346" y="1802"/>
                    </a:lnTo>
                    <a:cubicBezTo>
                      <a:pt x="17847" y="1802"/>
                      <a:pt x="18214" y="1402"/>
                      <a:pt x="18214" y="902"/>
                    </a:cubicBezTo>
                    <a:cubicBezTo>
                      <a:pt x="18214" y="401"/>
                      <a:pt x="17847" y="1"/>
                      <a:pt x="1734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41"/>
              <p:cNvSpPr/>
              <p:nvPr/>
            </p:nvSpPr>
            <p:spPr>
              <a:xfrm>
                <a:off x="3735350" y="3783150"/>
                <a:ext cx="105925" cy="90850"/>
              </a:xfrm>
              <a:custGeom>
                <a:avLst/>
                <a:gdLst/>
                <a:ahLst/>
                <a:cxnLst/>
                <a:rect l="l" t="t" r="r" b="b"/>
                <a:pathLst>
                  <a:path w="4237" h="3634" extrusionOk="0">
                    <a:moveTo>
                      <a:pt x="2435" y="1"/>
                    </a:moveTo>
                    <a:cubicBezTo>
                      <a:pt x="834" y="1"/>
                      <a:pt x="0" y="1935"/>
                      <a:pt x="1168" y="3103"/>
                    </a:cubicBezTo>
                    <a:cubicBezTo>
                      <a:pt x="1534" y="3469"/>
                      <a:pt x="1983" y="3633"/>
                      <a:pt x="2424" y="3633"/>
                    </a:cubicBezTo>
                    <a:cubicBezTo>
                      <a:pt x="3349" y="3633"/>
                      <a:pt x="4236" y="2909"/>
                      <a:pt x="4236" y="1802"/>
                    </a:cubicBezTo>
                    <a:cubicBezTo>
                      <a:pt x="4236" y="801"/>
                      <a:pt x="3436" y="1"/>
                      <a:pt x="243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" name="Google Shape;434;p41"/>
              <p:cNvSpPr/>
              <p:nvPr/>
            </p:nvSpPr>
            <p:spPr>
              <a:xfrm>
                <a:off x="3455150" y="3794000"/>
                <a:ext cx="642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2569" h="1" extrusionOk="0">
                    <a:moveTo>
                      <a:pt x="0" y="0"/>
                    </a:moveTo>
                    <a:lnTo>
                      <a:pt x="2569" y="0"/>
                    </a:lnTo>
                  </a:path>
                </a:pathLst>
              </a:custGeom>
              <a:solidFill>
                <a:srgbClr val="EDF6F7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" name="Google Shape;435;p41"/>
              <p:cNvSpPr/>
              <p:nvPr/>
            </p:nvSpPr>
            <p:spPr>
              <a:xfrm>
                <a:off x="3455150" y="3794000"/>
                <a:ext cx="642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2569" h="1" fill="none" extrusionOk="0">
                    <a:moveTo>
                      <a:pt x="0" y="0"/>
                    </a:moveTo>
                    <a:lnTo>
                      <a:pt x="2569" y="0"/>
                    </a:ln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436;p41"/>
              <p:cNvSpPr/>
              <p:nvPr/>
            </p:nvSpPr>
            <p:spPr>
              <a:xfrm>
                <a:off x="3455150" y="3828175"/>
                <a:ext cx="642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2569" h="1" extrusionOk="0">
                    <a:moveTo>
                      <a:pt x="0" y="1"/>
                    </a:moveTo>
                    <a:lnTo>
                      <a:pt x="2569" y="1"/>
                    </a:lnTo>
                  </a:path>
                </a:pathLst>
              </a:custGeom>
              <a:solidFill>
                <a:srgbClr val="EDF6F7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437;p41"/>
              <p:cNvSpPr/>
              <p:nvPr/>
            </p:nvSpPr>
            <p:spPr>
              <a:xfrm>
                <a:off x="3455150" y="3828175"/>
                <a:ext cx="642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2569" h="1" fill="none" extrusionOk="0">
                    <a:moveTo>
                      <a:pt x="0" y="1"/>
                    </a:moveTo>
                    <a:lnTo>
                      <a:pt x="2569" y="1"/>
                    </a:ln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" name="Google Shape;438;p41"/>
              <p:cNvSpPr/>
              <p:nvPr/>
            </p:nvSpPr>
            <p:spPr>
              <a:xfrm>
                <a:off x="4071400" y="3783150"/>
                <a:ext cx="65925" cy="90100"/>
              </a:xfrm>
              <a:custGeom>
                <a:avLst/>
                <a:gdLst/>
                <a:ahLst/>
                <a:cxnLst/>
                <a:rect l="l" t="t" r="r" b="b"/>
                <a:pathLst>
                  <a:path w="2637" h="3604" extrusionOk="0">
                    <a:moveTo>
                      <a:pt x="1" y="1"/>
                    </a:moveTo>
                    <a:lnTo>
                      <a:pt x="1" y="3603"/>
                    </a:lnTo>
                    <a:lnTo>
                      <a:pt x="2636" y="180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3"/>
              </a:solidFill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439;p41"/>
              <p:cNvSpPr/>
              <p:nvPr/>
            </p:nvSpPr>
            <p:spPr>
              <a:xfrm>
                <a:off x="3345900" y="3342000"/>
                <a:ext cx="256875" cy="256875"/>
              </a:xfrm>
              <a:custGeom>
                <a:avLst/>
                <a:gdLst/>
                <a:ahLst/>
                <a:cxnLst/>
                <a:rect l="l" t="t" r="r" b="b"/>
                <a:pathLst>
                  <a:path w="10275" h="10275" extrusionOk="0">
                    <a:moveTo>
                      <a:pt x="2335" y="1"/>
                    </a:moveTo>
                    <a:cubicBezTo>
                      <a:pt x="1034" y="1"/>
                      <a:pt x="0" y="1068"/>
                      <a:pt x="0" y="2369"/>
                    </a:cubicBezTo>
                    <a:lnTo>
                      <a:pt x="0" y="7940"/>
                    </a:lnTo>
                    <a:cubicBezTo>
                      <a:pt x="0" y="9240"/>
                      <a:pt x="1034" y="10275"/>
                      <a:pt x="2335" y="10275"/>
                    </a:cubicBezTo>
                    <a:lnTo>
                      <a:pt x="7939" y="10275"/>
                    </a:lnTo>
                    <a:cubicBezTo>
                      <a:pt x="9240" y="10275"/>
                      <a:pt x="10274" y="9240"/>
                      <a:pt x="10274" y="7940"/>
                    </a:cubicBezTo>
                    <a:lnTo>
                      <a:pt x="10274" y="2369"/>
                    </a:lnTo>
                    <a:cubicBezTo>
                      <a:pt x="10274" y="1068"/>
                      <a:pt x="9240" y="1"/>
                      <a:pt x="793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" name="Google Shape;440;p41"/>
              <p:cNvSpPr/>
              <p:nvPr/>
            </p:nvSpPr>
            <p:spPr>
              <a:xfrm>
                <a:off x="3667800" y="3342000"/>
                <a:ext cx="256875" cy="256875"/>
              </a:xfrm>
              <a:custGeom>
                <a:avLst/>
                <a:gdLst/>
                <a:ahLst/>
                <a:cxnLst/>
                <a:rect l="l" t="t" r="r" b="b"/>
                <a:pathLst>
                  <a:path w="10275" h="10275" extrusionOk="0">
                    <a:moveTo>
                      <a:pt x="2335" y="1"/>
                    </a:moveTo>
                    <a:cubicBezTo>
                      <a:pt x="1034" y="1"/>
                      <a:pt x="0" y="1068"/>
                      <a:pt x="0" y="2369"/>
                    </a:cubicBezTo>
                    <a:lnTo>
                      <a:pt x="0" y="7940"/>
                    </a:lnTo>
                    <a:cubicBezTo>
                      <a:pt x="0" y="9240"/>
                      <a:pt x="1034" y="10275"/>
                      <a:pt x="2335" y="10275"/>
                    </a:cubicBezTo>
                    <a:lnTo>
                      <a:pt x="7939" y="10275"/>
                    </a:lnTo>
                    <a:cubicBezTo>
                      <a:pt x="9240" y="10275"/>
                      <a:pt x="10274" y="9240"/>
                      <a:pt x="10274" y="7940"/>
                    </a:cubicBezTo>
                    <a:lnTo>
                      <a:pt x="10274" y="2369"/>
                    </a:lnTo>
                    <a:cubicBezTo>
                      <a:pt x="10274" y="1068"/>
                      <a:pt x="9240" y="1"/>
                      <a:pt x="793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" name="Google Shape;441;p41"/>
              <p:cNvSpPr/>
              <p:nvPr/>
            </p:nvSpPr>
            <p:spPr>
              <a:xfrm>
                <a:off x="3989675" y="3342000"/>
                <a:ext cx="256875" cy="256875"/>
              </a:xfrm>
              <a:custGeom>
                <a:avLst/>
                <a:gdLst/>
                <a:ahLst/>
                <a:cxnLst/>
                <a:rect l="l" t="t" r="r" b="b"/>
                <a:pathLst>
                  <a:path w="10275" h="10275" extrusionOk="0">
                    <a:moveTo>
                      <a:pt x="2336" y="1"/>
                    </a:moveTo>
                    <a:cubicBezTo>
                      <a:pt x="1035" y="1"/>
                      <a:pt x="1" y="1068"/>
                      <a:pt x="1" y="2369"/>
                    </a:cubicBezTo>
                    <a:lnTo>
                      <a:pt x="1" y="7940"/>
                    </a:lnTo>
                    <a:cubicBezTo>
                      <a:pt x="1" y="9240"/>
                      <a:pt x="1035" y="10275"/>
                      <a:pt x="2336" y="10275"/>
                    </a:cubicBezTo>
                    <a:lnTo>
                      <a:pt x="7940" y="10275"/>
                    </a:lnTo>
                    <a:cubicBezTo>
                      <a:pt x="9241" y="10275"/>
                      <a:pt x="10275" y="9240"/>
                      <a:pt x="10275" y="7940"/>
                    </a:cubicBezTo>
                    <a:lnTo>
                      <a:pt x="10275" y="2369"/>
                    </a:lnTo>
                    <a:cubicBezTo>
                      <a:pt x="10275" y="1068"/>
                      <a:pt x="9241" y="1"/>
                      <a:pt x="79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" name="Google Shape;442;p41"/>
              <p:cNvSpPr/>
              <p:nvPr/>
            </p:nvSpPr>
            <p:spPr>
              <a:xfrm>
                <a:off x="3345900" y="3013425"/>
                <a:ext cx="256875" cy="256875"/>
              </a:xfrm>
              <a:custGeom>
                <a:avLst/>
                <a:gdLst/>
                <a:ahLst/>
                <a:cxnLst/>
                <a:rect l="l" t="t" r="r" b="b"/>
                <a:pathLst>
                  <a:path w="10275" h="10275" extrusionOk="0">
                    <a:moveTo>
                      <a:pt x="2335" y="1"/>
                    </a:moveTo>
                    <a:cubicBezTo>
                      <a:pt x="1034" y="1"/>
                      <a:pt x="0" y="1035"/>
                      <a:pt x="0" y="2336"/>
                    </a:cubicBezTo>
                    <a:lnTo>
                      <a:pt x="0" y="7940"/>
                    </a:lnTo>
                    <a:cubicBezTo>
                      <a:pt x="0" y="9241"/>
                      <a:pt x="1034" y="10275"/>
                      <a:pt x="2335" y="10275"/>
                    </a:cubicBezTo>
                    <a:lnTo>
                      <a:pt x="7939" y="10275"/>
                    </a:lnTo>
                    <a:cubicBezTo>
                      <a:pt x="9240" y="10275"/>
                      <a:pt x="10274" y="9241"/>
                      <a:pt x="10274" y="7940"/>
                    </a:cubicBezTo>
                    <a:lnTo>
                      <a:pt x="10274" y="2336"/>
                    </a:lnTo>
                    <a:cubicBezTo>
                      <a:pt x="10274" y="1035"/>
                      <a:pt x="9240" y="1"/>
                      <a:pt x="793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" name="Google Shape;443;p41"/>
              <p:cNvSpPr/>
              <p:nvPr/>
            </p:nvSpPr>
            <p:spPr>
              <a:xfrm>
                <a:off x="3667800" y="3013425"/>
                <a:ext cx="256875" cy="256875"/>
              </a:xfrm>
              <a:custGeom>
                <a:avLst/>
                <a:gdLst/>
                <a:ahLst/>
                <a:cxnLst/>
                <a:rect l="l" t="t" r="r" b="b"/>
                <a:pathLst>
                  <a:path w="10275" h="10275" extrusionOk="0">
                    <a:moveTo>
                      <a:pt x="2335" y="1"/>
                    </a:moveTo>
                    <a:cubicBezTo>
                      <a:pt x="1034" y="1"/>
                      <a:pt x="0" y="1035"/>
                      <a:pt x="0" y="2336"/>
                    </a:cubicBezTo>
                    <a:lnTo>
                      <a:pt x="0" y="7940"/>
                    </a:lnTo>
                    <a:cubicBezTo>
                      <a:pt x="0" y="9241"/>
                      <a:pt x="1034" y="10275"/>
                      <a:pt x="2335" y="10275"/>
                    </a:cubicBezTo>
                    <a:lnTo>
                      <a:pt x="7939" y="10275"/>
                    </a:lnTo>
                    <a:cubicBezTo>
                      <a:pt x="9240" y="10275"/>
                      <a:pt x="10274" y="9241"/>
                      <a:pt x="10274" y="7940"/>
                    </a:cubicBezTo>
                    <a:lnTo>
                      <a:pt x="10274" y="2336"/>
                    </a:lnTo>
                    <a:cubicBezTo>
                      <a:pt x="10274" y="1035"/>
                      <a:pt x="9240" y="1"/>
                      <a:pt x="793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" name="Google Shape;444;p41"/>
              <p:cNvSpPr/>
              <p:nvPr/>
            </p:nvSpPr>
            <p:spPr>
              <a:xfrm>
                <a:off x="3989675" y="3013425"/>
                <a:ext cx="256875" cy="256875"/>
              </a:xfrm>
              <a:custGeom>
                <a:avLst/>
                <a:gdLst/>
                <a:ahLst/>
                <a:cxnLst/>
                <a:rect l="l" t="t" r="r" b="b"/>
                <a:pathLst>
                  <a:path w="10275" h="10275" extrusionOk="0">
                    <a:moveTo>
                      <a:pt x="2336" y="1"/>
                    </a:moveTo>
                    <a:cubicBezTo>
                      <a:pt x="1035" y="1"/>
                      <a:pt x="1" y="1035"/>
                      <a:pt x="1" y="2336"/>
                    </a:cubicBezTo>
                    <a:lnTo>
                      <a:pt x="1" y="7940"/>
                    </a:lnTo>
                    <a:cubicBezTo>
                      <a:pt x="1" y="9241"/>
                      <a:pt x="1035" y="10275"/>
                      <a:pt x="2336" y="10275"/>
                    </a:cubicBezTo>
                    <a:lnTo>
                      <a:pt x="7940" y="10275"/>
                    </a:lnTo>
                    <a:cubicBezTo>
                      <a:pt x="9241" y="10275"/>
                      <a:pt x="10275" y="9241"/>
                      <a:pt x="10275" y="7940"/>
                    </a:cubicBezTo>
                    <a:lnTo>
                      <a:pt x="10275" y="2336"/>
                    </a:lnTo>
                    <a:cubicBezTo>
                      <a:pt x="10275" y="1035"/>
                      <a:pt x="9241" y="1"/>
                      <a:pt x="79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" name="Google Shape;445;p41"/>
              <p:cNvSpPr/>
              <p:nvPr/>
            </p:nvSpPr>
            <p:spPr>
              <a:xfrm>
                <a:off x="3345900" y="2684025"/>
                <a:ext cx="256875" cy="257725"/>
              </a:xfrm>
              <a:custGeom>
                <a:avLst/>
                <a:gdLst/>
                <a:ahLst/>
                <a:cxnLst/>
                <a:rect l="l" t="t" r="r" b="b"/>
                <a:pathLst>
                  <a:path w="10275" h="10309" extrusionOk="0">
                    <a:moveTo>
                      <a:pt x="2335" y="1"/>
                    </a:moveTo>
                    <a:cubicBezTo>
                      <a:pt x="1034" y="1"/>
                      <a:pt x="0" y="1068"/>
                      <a:pt x="0" y="2369"/>
                    </a:cubicBezTo>
                    <a:lnTo>
                      <a:pt x="0" y="7940"/>
                    </a:lnTo>
                    <a:cubicBezTo>
                      <a:pt x="0" y="9241"/>
                      <a:pt x="1034" y="10308"/>
                      <a:pt x="2335" y="10308"/>
                    </a:cubicBezTo>
                    <a:lnTo>
                      <a:pt x="7939" y="10308"/>
                    </a:lnTo>
                    <a:cubicBezTo>
                      <a:pt x="9240" y="10308"/>
                      <a:pt x="10274" y="9241"/>
                      <a:pt x="10274" y="7940"/>
                    </a:cubicBezTo>
                    <a:lnTo>
                      <a:pt x="10274" y="2369"/>
                    </a:lnTo>
                    <a:cubicBezTo>
                      <a:pt x="10274" y="1068"/>
                      <a:pt x="9240" y="1"/>
                      <a:pt x="793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" name="Google Shape;446;p41"/>
              <p:cNvSpPr/>
              <p:nvPr/>
            </p:nvSpPr>
            <p:spPr>
              <a:xfrm>
                <a:off x="3667800" y="2684025"/>
                <a:ext cx="256875" cy="257725"/>
              </a:xfrm>
              <a:custGeom>
                <a:avLst/>
                <a:gdLst/>
                <a:ahLst/>
                <a:cxnLst/>
                <a:rect l="l" t="t" r="r" b="b"/>
                <a:pathLst>
                  <a:path w="10275" h="10309" extrusionOk="0">
                    <a:moveTo>
                      <a:pt x="2335" y="1"/>
                    </a:moveTo>
                    <a:cubicBezTo>
                      <a:pt x="1034" y="1"/>
                      <a:pt x="0" y="1068"/>
                      <a:pt x="0" y="2369"/>
                    </a:cubicBezTo>
                    <a:lnTo>
                      <a:pt x="0" y="7940"/>
                    </a:lnTo>
                    <a:cubicBezTo>
                      <a:pt x="0" y="9241"/>
                      <a:pt x="1034" y="10308"/>
                      <a:pt x="2335" y="10308"/>
                    </a:cubicBezTo>
                    <a:lnTo>
                      <a:pt x="7939" y="10308"/>
                    </a:lnTo>
                    <a:cubicBezTo>
                      <a:pt x="9240" y="10308"/>
                      <a:pt x="10274" y="9241"/>
                      <a:pt x="10274" y="7940"/>
                    </a:cubicBezTo>
                    <a:lnTo>
                      <a:pt x="10274" y="2369"/>
                    </a:lnTo>
                    <a:cubicBezTo>
                      <a:pt x="10274" y="1068"/>
                      <a:pt x="9240" y="1"/>
                      <a:pt x="793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" name="Google Shape;447;p41"/>
              <p:cNvSpPr/>
              <p:nvPr/>
            </p:nvSpPr>
            <p:spPr>
              <a:xfrm>
                <a:off x="3989675" y="2684025"/>
                <a:ext cx="256875" cy="257725"/>
              </a:xfrm>
              <a:custGeom>
                <a:avLst/>
                <a:gdLst/>
                <a:ahLst/>
                <a:cxnLst/>
                <a:rect l="l" t="t" r="r" b="b"/>
                <a:pathLst>
                  <a:path w="10275" h="10309" extrusionOk="0">
                    <a:moveTo>
                      <a:pt x="2336" y="1"/>
                    </a:moveTo>
                    <a:cubicBezTo>
                      <a:pt x="1035" y="1"/>
                      <a:pt x="1" y="1068"/>
                      <a:pt x="1" y="2369"/>
                    </a:cubicBezTo>
                    <a:lnTo>
                      <a:pt x="1" y="7940"/>
                    </a:lnTo>
                    <a:cubicBezTo>
                      <a:pt x="1" y="9241"/>
                      <a:pt x="1035" y="10308"/>
                      <a:pt x="2336" y="10308"/>
                    </a:cubicBezTo>
                    <a:lnTo>
                      <a:pt x="7940" y="10308"/>
                    </a:lnTo>
                    <a:cubicBezTo>
                      <a:pt x="9241" y="10308"/>
                      <a:pt x="10275" y="9241"/>
                      <a:pt x="10275" y="7940"/>
                    </a:cubicBezTo>
                    <a:lnTo>
                      <a:pt x="10275" y="2369"/>
                    </a:lnTo>
                    <a:cubicBezTo>
                      <a:pt x="10275" y="1068"/>
                      <a:pt x="9241" y="1"/>
                      <a:pt x="794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" name="Google Shape;448;p41"/>
              <p:cNvSpPr/>
              <p:nvPr/>
            </p:nvSpPr>
            <p:spPr>
              <a:xfrm>
                <a:off x="3345900" y="2355450"/>
                <a:ext cx="256875" cy="256875"/>
              </a:xfrm>
              <a:custGeom>
                <a:avLst/>
                <a:gdLst/>
                <a:ahLst/>
                <a:cxnLst/>
                <a:rect l="l" t="t" r="r" b="b"/>
                <a:pathLst>
                  <a:path w="10275" h="10275" extrusionOk="0">
                    <a:moveTo>
                      <a:pt x="2335" y="1"/>
                    </a:moveTo>
                    <a:cubicBezTo>
                      <a:pt x="1034" y="1"/>
                      <a:pt x="0" y="1035"/>
                      <a:pt x="0" y="2369"/>
                    </a:cubicBezTo>
                    <a:lnTo>
                      <a:pt x="0" y="7940"/>
                    </a:lnTo>
                    <a:cubicBezTo>
                      <a:pt x="0" y="9241"/>
                      <a:pt x="1034" y="10275"/>
                      <a:pt x="2335" y="10275"/>
                    </a:cubicBezTo>
                    <a:lnTo>
                      <a:pt x="7939" y="10275"/>
                    </a:lnTo>
                    <a:cubicBezTo>
                      <a:pt x="9240" y="10275"/>
                      <a:pt x="10274" y="9241"/>
                      <a:pt x="10274" y="7940"/>
                    </a:cubicBezTo>
                    <a:lnTo>
                      <a:pt x="10274" y="2369"/>
                    </a:lnTo>
                    <a:cubicBezTo>
                      <a:pt x="10274" y="1035"/>
                      <a:pt x="9240" y="1"/>
                      <a:pt x="793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" name="Google Shape;449;p41"/>
              <p:cNvSpPr/>
              <p:nvPr/>
            </p:nvSpPr>
            <p:spPr>
              <a:xfrm>
                <a:off x="3667800" y="2355450"/>
                <a:ext cx="256875" cy="256875"/>
              </a:xfrm>
              <a:custGeom>
                <a:avLst/>
                <a:gdLst/>
                <a:ahLst/>
                <a:cxnLst/>
                <a:rect l="l" t="t" r="r" b="b"/>
                <a:pathLst>
                  <a:path w="10275" h="10275" extrusionOk="0">
                    <a:moveTo>
                      <a:pt x="2335" y="1"/>
                    </a:moveTo>
                    <a:cubicBezTo>
                      <a:pt x="1034" y="1"/>
                      <a:pt x="0" y="1035"/>
                      <a:pt x="0" y="2369"/>
                    </a:cubicBezTo>
                    <a:lnTo>
                      <a:pt x="0" y="7940"/>
                    </a:lnTo>
                    <a:cubicBezTo>
                      <a:pt x="0" y="9241"/>
                      <a:pt x="1034" y="10275"/>
                      <a:pt x="2335" y="10275"/>
                    </a:cubicBezTo>
                    <a:lnTo>
                      <a:pt x="7939" y="10275"/>
                    </a:lnTo>
                    <a:cubicBezTo>
                      <a:pt x="9240" y="10275"/>
                      <a:pt x="10274" y="9241"/>
                      <a:pt x="10274" y="7940"/>
                    </a:cubicBezTo>
                    <a:lnTo>
                      <a:pt x="10274" y="2369"/>
                    </a:lnTo>
                    <a:cubicBezTo>
                      <a:pt x="10274" y="1035"/>
                      <a:pt x="9240" y="1"/>
                      <a:pt x="793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" name="Google Shape;450;p41"/>
              <p:cNvSpPr/>
              <p:nvPr/>
            </p:nvSpPr>
            <p:spPr>
              <a:xfrm>
                <a:off x="3989675" y="2355450"/>
                <a:ext cx="256875" cy="256875"/>
              </a:xfrm>
              <a:custGeom>
                <a:avLst/>
                <a:gdLst/>
                <a:ahLst/>
                <a:cxnLst/>
                <a:rect l="l" t="t" r="r" b="b"/>
                <a:pathLst>
                  <a:path w="10275" h="10275" extrusionOk="0">
                    <a:moveTo>
                      <a:pt x="2336" y="1"/>
                    </a:moveTo>
                    <a:cubicBezTo>
                      <a:pt x="1035" y="1"/>
                      <a:pt x="1" y="1035"/>
                      <a:pt x="1" y="2369"/>
                    </a:cubicBezTo>
                    <a:lnTo>
                      <a:pt x="1" y="7940"/>
                    </a:lnTo>
                    <a:cubicBezTo>
                      <a:pt x="1" y="9241"/>
                      <a:pt x="1035" y="10275"/>
                      <a:pt x="2336" y="10275"/>
                    </a:cubicBezTo>
                    <a:lnTo>
                      <a:pt x="7940" y="10275"/>
                    </a:lnTo>
                    <a:cubicBezTo>
                      <a:pt x="9241" y="10275"/>
                      <a:pt x="10275" y="9241"/>
                      <a:pt x="10275" y="7940"/>
                    </a:cubicBezTo>
                    <a:lnTo>
                      <a:pt x="10275" y="2369"/>
                    </a:lnTo>
                    <a:cubicBezTo>
                      <a:pt x="10275" y="1035"/>
                      <a:pt x="9241" y="1"/>
                      <a:pt x="794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" name="Google Shape;451;p41"/>
              <p:cNvSpPr/>
              <p:nvPr/>
            </p:nvSpPr>
            <p:spPr>
              <a:xfrm>
                <a:off x="3345900" y="2026050"/>
                <a:ext cx="256875" cy="257725"/>
              </a:xfrm>
              <a:custGeom>
                <a:avLst/>
                <a:gdLst/>
                <a:ahLst/>
                <a:cxnLst/>
                <a:rect l="l" t="t" r="r" b="b"/>
                <a:pathLst>
                  <a:path w="10275" h="10309" extrusionOk="0">
                    <a:moveTo>
                      <a:pt x="2335" y="1"/>
                    </a:moveTo>
                    <a:cubicBezTo>
                      <a:pt x="1034" y="1"/>
                      <a:pt x="0" y="1068"/>
                      <a:pt x="0" y="2369"/>
                    </a:cubicBezTo>
                    <a:lnTo>
                      <a:pt x="0" y="7940"/>
                    </a:lnTo>
                    <a:cubicBezTo>
                      <a:pt x="0" y="9241"/>
                      <a:pt x="1034" y="10308"/>
                      <a:pt x="2335" y="10308"/>
                    </a:cubicBezTo>
                    <a:lnTo>
                      <a:pt x="7939" y="10308"/>
                    </a:lnTo>
                    <a:cubicBezTo>
                      <a:pt x="9240" y="10308"/>
                      <a:pt x="10274" y="9241"/>
                      <a:pt x="10274" y="7940"/>
                    </a:cubicBezTo>
                    <a:lnTo>
                      <a:pt x="10274" y="2369"/>
                    </a:lnTo>
                    <a:cubicBezTo>
                      <a:pt x="10274" y="1068"/>
                      <a:pt x="9240" y="1"/>
                      <a:pt x="793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" name="Google Shape;452;p41"/>
              <p:cNvSpPr/>
              <p:nvPr/>
            </p:nvSpPr>
            <p:spPr>
              <a:xfrm>
                <a:off x="3667800" y="2026050"/>
                <a:ext cx="256875" cy="257725"/>
              </a:xfrm>
              <a:custGeom>
                <a:avLst/>
                <a:gdLst/>
                <a:ahLst/>
                <a:cxnLst/>
                <a:rect l="l" t="t" r="r" b="b"/>
                <a:pathLst>
                  <a:path w="10275" h="10309" extrusionOk="0">
                    <a:moveTo>
                      <a:pt x="2335" y="1"/>
                    </a:moveTo>
                    <a:cubicBezTo>
                      <a:pt x="1034" y="1"/>
                      <a:pt x="0" y="1068"/>
                      <a:pt x="0" y="2369"/>
                    </a:cubicBezTo>
                    <a:lnTo>
                      <a:pt x="0" y="7940"/>
                    </a:lnTo>
                    <a:cubicBezTo>
                      <a:pt x="0" y="9241"/>
                      <a:pt x="1034" y="10308"/>
                      <a:pt x="2335" y="10308"/>
                    </a:cubicBezTo>
                    <a:lnTo>
                      <a:pt x="7939" y="10308"/>
                    </a:lnTo>
                    <a:cubicBezTo>
                      <a:pt x="9240" y="10308"/>
                      <a:pt x="10274" y="9241"/>
                      <a:pt x="10274" y="7940"/>
                    </a:cubicBezTo>
                    <a:lnTo>
                      <a:pt x="10274" y="2369"/>
                    </a:lnTo>
                    <a:cubicBezTo>
                      <a:pt x="10274" y="1068"/>
                      <a:pt x="9240" y="1"/>
                      <a:pt x="793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" name="Google Shape;453;p41"/>
              <p:cNvSpPr/>
              <p:nvPr/>
            </p:nvSpPr>
            <p:spPr>
              <a:xfrm>
                <a:off x="3989675" y="2026050"/>
                <a:ext cx="256875" cy="257725"/>
              </a:xfrm>
              <a:custGeom>
                <a:avLst/>
                <a:gdLst/>
                <a:ahLst/>
                <a:cxnLst/>
                <a:rect l="l" t="t" r="r" b="b"/>
                <a:pathLst>
                  <a:path w="10275" h="10309" extrusionOk="0">
                    <a:moveTo>
                      <a:pt x="2336" y="1"/>
                    </a:moveTo>
                    <a:cubicBezTo>
                      <a:pt x="1035" y="1"/>
                      <a:pt x="1" y="1068"/>
                      <a:pt x="1" y="2369"/>
                    </a:cubicBezTo>
                    <a:lnTo>
                      <a:pt x="1" y="7940"/>
                    </a:lnTo>
                    <a:cubicBezTo>
                      <a:pt x="1" y="9241"/>
                      <a:pt x="1035" y="10308"/>
                      <a:pt x="2336" y="10308"/>
                    </a:cubicBezTo>
                    <a:lnTo>
                      <a:pt x="7940" y="10308"/>
                    </a:lnTo>
                    <a:cubicBezTo>
                      <a:pt x="9241" y="10308"/>
                      <a:pt x="10275" y="9241"/>
                      <a:pt x="10275" y="7940"/>
                    </a:cubicBezTo>
                    <a:lnTo>
                      <a:pt x="10275" y="2369"/>
                    </a:lnTo>
                    <a:cubicBezTo>
                      <a:pt x="10275" y="1068"/>
                      <a:pt x="9241" y="1"/>
                      <a:pt x="79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54" name="Google Shape;454;p41"/>
            <p:cNvGrpSpPr/>
            <p:nvPr/>
          </p:nvGrpSpPr>
          <p:grpSpPr>
            <a:xfrm>
              <a:off x="7974742" y="3946863"/>
              <a:ext cx="624625" cy="830925"/>
              <a:chOff x="4863650" y="3815375"/>
              <a:chExt cx="624625" cy="830925"/>
            </a:xfrm>
          </p:grpSpPr>
          <p:sp>
            <p:nvSpPr>
              <p:cNvPr id="455" name="Google Shape;455;p41"/>
              <p:cNvSpPr/>
              <p:nvPr/>
            </p:nvSpPr>
            <p:spPr>
              <a:xfrm>
                <a:off x="5086300" y="4421100"/>
                <a:ext cx="236875" cy="180150"/>
              </a:xfrm>
              <a:custGeom>
                <a:avLst/>
                <a:gdLst/>
                <a:ahLst/>
                <a:cxnLst/>
                <a:rect l="l" t="t" r="r" b="b"/>
                <a:pathLst>
                  <a:path w="9475" h="7206" extrusionOk="0">
                    <a:moveTo>
                      <a:pt x="835" y="1"/>
                    </a:moveTo>
                    <a:cubicBezTo>
                      <a:pt x="301" y="468"/>
                      <a:pt x="1" y="1102"/>
                      <a:pt x="34" y="1802"/>
                    </a:cubicBezTo>
                    <a:lnTo>
                      <a:pt x="34" y="4871"/>
                    </a:lnTo>
                    <a:cubicBezTo>
                      <a:pt x="34" y="6172"/>
                      <a:pt x="1068" y="7206"/>
                      <a:pt x="2369" y="7206"/>
                    </a:cubicBezTo>
                    <a:lnTo>
                      <a:pt x="7106" y="7206"/>
                    </a:lnTo>
                    <a:cubicBezTo>
                      <a:pt x="8407" y="7206"/>
                      <a:pt x="9474" y="6172"/>
                      <a:pt x="9474" y="4871"/>
                    </a:cubicBezTo>
                    <a:lnTo>
                      <a:pt x="9474" y="1802"/>
                    </a:lnTo>
                    <a:cubicBezTo>
                      <a:pt x="9474" y="1102"/>
                      <a:pt x="9174" y="468"/>
                      <a:pt x="867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" name="Google Shape;456;p41"/>
              <p:cNvSpPr/>
              <p:nvPr/>
            </p:nvSpPr>
            <p:spPr>
              <a:xfrm>
                <a:off x="5163850" y="4601225"/>
                <a:ext cx="81750" cy="45075"/>
              </a:xfrm>
              <a:custGeom>
                <a:avLst/>
                <a:gdLst/>
                <a:ahLst/>
                <a:cxnLst/>
                <a:rect l="l" t="t" r="r" b="b"/>
                <a:pathLst>
                  <a:path w="3270" h="1803" extrusionOk="0">
                    <a:moveTo>
                      <a:pt x="1" y="1"/>
                    </a:moveTo>
                    <a:lnTo>
                      <a:pt x="1" y="735"/>
                    </a:lnTo>
                    <a:cubicBezTo>
                      <a:pt x="1" y="1335"/>
                      <a:pt x="468" y="1802"/>
                      <a:pt x="1068" y="1802"/>
                    </a:cubicBezTo>
                    <a:lnTo>
                      <a:pt x="2236" y="1802"/>
                    </a:lnTo>
                    <a:cubicBezTo>
                      <a:pt x="2803" y="1802"/>
                      <a:pt x="3270" y="1335"/>
                      <a:pt x="3270" y="735"/>
                    </a:cubicBezTo>
                    <a:lnTo>
                      <a:pt x="3270" y="1"/>
                    </a:lnTo>
                    <a:close/>
                  </a:path>
                </a:pathLst>
              </a:custGeom>
              <a:solidFill>
                <a:schemeClr val="lt1"/>
              </a:solidFill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" name="Google Shape;457;p41"/>
              <p:cNvSpPr/>
              <p:nvPr/>
            </p:nvSpPr>
            <p:spPr>
              <a:xfrm>
                <a:off x="5087125" y="4543700"/>
                <a:ext cx="2360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9442" h="1" extrusionOk="0">
                    <a:moveTo>
                      <a:pt x="1" y="0"/>
                    </a:moveTo>
                    <a:lnTo>
                      <a:pt x="9441" y="0"/>
                    </a:lnTo>
                  </a:path>
                </a:pathLst>
              </a:custGeom>
              <a:solidFill>
                <a:srgbClr val="FBF3D0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" name="Google Shape;458;p41"/>
              <p:cNvSpPr/>
              <p:nvPr/>
            </p:nvSpPr>
            <p:spPr>
              <a:xfrm>
                <a:off x="5087125" y="4543700"/>
                <a:ext cx="2360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9442" h="1" fill="none" extrusionOk="0">
                    <a:moveTo>
                      <a:pt x="1" y="0"/>
                    </a:moveTo>
                    <a:lnTo>
                      <a:pt x="9441" y="0"/>
                    </a:ln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" name="Google Shape;459;p41"/>
              <p:cNvSpPr/>
              <p:nvPr/>
            </p:nvSpPr>
            <p:spPr>
              <a:xfrm>
                <a:off x="5087125" y="4490325"/>
                <a:ext cx="2360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9442" h="1" extrusionOk="0">
                    <a:moveTo>
                      <a:pt x="1" y="0"/>
                    </a:moveTo>
                    <a:lnTo>
                      <a:pt x="9441" y="0"/>
                    </a:lnTo>
                  </a:path>
                </a:pathLst>
              </a:custGeom>
              <a:solidFill>
                <a:srgbClr val="FBF3D0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" name="Google Shape;460;p41"/>
              <p:cNvSpPr/>
              <p:nvPr/>
            </p:nvSpPr>
            <p:spPr>
              <a:xfrm>
                <a:off x="5087125" y="4490325"/>
                <a:ext cx="2360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9442" h="1" fill="none" extrusionOk="0">
                    <a:moveTo>
                      <a:pt x="1" y="0"/>
                    </a:moveTo>
                    <a:lnTo>
                      <a:pt x="9441" y="0"/>
                    </a:ln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" name="Google Shape;461;p41"/>
              <p:cNvSpPr/>
              <p:nvPr/>
            </p:nvSpPr>
            <p:spPr>
              <a:xfrm>
                <a:off x="4863650" y="3815375"/>
                <a:ext cx="624625" cy="620775"/>
              </a:xfrm>
              <a:custGeom>
                <a:avLst/>
                <a:gdLst/>
                <a:ahLst/>
                <a:cxnLst/>
                <a:rect l="l" t="t" r="r" b="b"/>
                <a:pathLst>
                  <a:path w="24985" h="24831" extrusionOk="0">
                    <a:moveTo>
                      <a:pt x="13631" y="0"/>
                    </a:moveTo>
                    <a:cubicBezTo>
                      <a:pt x="11583" y="0"/>
                      <a:pt x="9483" y="567"/>
                      <a:pt x="7539" y="1814"/>
                    </a:cubicBezTo>
                    <a:cubicBezTo>
                      <a:pt x="0" y="6651"/>
                      <a:pt x="767" y="17892"/>
                      <a:pt x="8940" y="21628"/>
                    </a:cubicBezTo>
                    <a:lnTo>
                      <a:pt x="8940" y="22462"/>
                    </a:lnTo>
                    <a:cubicBezTo>
                      <a:pt x="8940" y="23763"/>
                      <a:pt x="9974" y="24830"/>
                      <a:pt x="11275" y="24830"/>
                    </a:cubicBezTo>
                    <a:lnTo>
                      <a:pt x="16012" y="24830"/>
                    </a:lnTo>
                    <a:cubicBezTo>
                      <a:pt x="17313" y="24830"/>
                      <a:pt x="18380" y="23763"/>
                      <a:pt x="18380" y="22462"/>
                    </a:cubicBezTo>
                    <a:lnTo>
                      <a:pt x="18380" y="21628"/>
                    </a:lnTo>
                    <a:cubicBezTo>
                      <a:pt x="22383" y="19793"/>
                      <a:pt x="24985" y="15757"/>
                      <a:pt x="24985" y="11354"/>
                    </a:cubicBezTo>
                    <a:cubicBezTo>
                      <a:pt x="24985" y="4694"/>
                      <a:pt x="19527" y="0"/>
                      <a:pt x="1363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62" name="Google Shape;462;p41"/>
            <p:cNvGrpSpPr/>
            <p:nvPr/>
          </p:nvGrpSpPr>
          <p:grpSpPr>
            <a:xfrm>
              <a:off x="8029198" y="1633284"/>
              <a:ext cx="579793" cy="477211"/>
              <a:chOff x="4559250" y="2583950"/>
              <a:chExt cx="527900" cy="434500"/>
            </a:xfrm>
          </p:grpSpPr>
          <p:sp>
            <p:nvSpPr>
              <p:cNvPr id="463" name="Google Shape;463;p41"/>
              <p:cNvSpPr/>
              <p:nvPr/>
            </p:nvSpPr>
            <p:spPr>
              <a:xfrm>
                <a:off x="4559250" y="2583950"/>
                <a:ext cx="527900" cy="434500"/>
              </a:xfrm>
              <a:custGeom>
                <a:avLst/>
                <a:gdLst/>
                <a:ahLst/>
                <a:cxnLst/>
                <a:rect l="l" t="t" r="r" b="b"/>
                <a:pathLst>
                  <a:path w="21116" h="17380" extrusionOk="0">
                    <a:moveTo>
                      <a:pt x="2369" y="1"/>
                    </a:moveTo>
                    <a:cubicBezTo>
                      <a:pt x="1035" y="1"/>
                      <a:pt x="1" y="1068"/>
                      <a:pt x="1" y="2369"/>
                    </a:cubicBezTo>
                    <a:lnTo>
                      <a:pt x="1" y="15045"/>
                    </a:lnTo>
                    <a:cubicBezTo>
                      <a:pt x="1" y="16346"/>
                      <a:pt x="1035" y="17380"/>
                      <a:pt x="2369" y="17380"/>
                    </a:cubicBezTo>
                    <a:lnTo>
                      <a:pt x="18781" y="17380"/>
                    </a:lnTo>
                    <a:cubicBezTo>
                      <a:pt x="20082" y="17380"/>
                      <a:pt x="21116" y="16346"/>
                      <a:pt x="21116" y="15045"/>
                    </a:cubicBezTo>
                    <a:lnTo>
                      <a:pt x="21116" y="2369"/>
                    </a:lnTo>
                    <a:cubicBezTo>
                      <a:pt x="21116" y="1068"/>
                      <a:pt x="20082" y="1"/>
                      <a:pt x="1878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" name="Google Shape;464;p41"/>
              <p:cNvSpPr/>
              <p:nvPr/>
            </p:nvSpPr>
            <p:spPr>
              <a:xfrm>
                <a:off x="4754400" y="2694025"/>
                <a:ext cx="179325" cy="215200"/>
              </a:xfrm>
              <a:custGeom>
                <a:avLst/>
                <a:gdLst/>
                <a:ahLst/>
                <a:cxnLst/>
                <a:rect l="l" t="t" r="r" b="b"/>
                <a:pathLst>
                  <a:path w="7173" h="8608" extrusionOk="0">
                    <a:moveTo>
                      <a:pt x="0" y="1"/>
                    </a:moveTo>
                    <a:lnTo>
                      <a:pt x="0" y="8607"/>
                    </a:lnTo>
                    <a:lnTo>
                      <a:pt x="7172" y="430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1"/>
              </a:solidFill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65" name="Google Shape;465;p41"/>
            <p:cNvGrpSpPr/>
            <p:nvPr/>
          </p:nvGrpSpPr>
          <p:grpSpPr>
            <a:xfrm>
              <a:off x="7859321" y="2343951"/>
              <a:ext cx="919607" cy="794345"/>
              <a:chOff x="5203050" y="2778050"/>
              <a:chExt cx="837300" cy="723250"/>
            </a:xfrm>
          </p:grpSpPr>
          <p:sp>
            <p:nvSpPr>
              <p:cNvPr id="466" name="Google Shape;466;p41"/>
              <p:cNvSpPr/>
              <p:nvPr/>
            </p:nvSpPr>
            <p:spPr>
              <a:xfrm>
                <a:off x="5203050" y="2778050"/>
                <a:ext cx="837300" cy="514375"/>
              </a:xfrm>
              <a:custGeom>
                <a:avLst/>
                <a:gdLst/>
                <a:ahLst/>
                <a:cxnLst/>
                <a:rect l="l" t="t" r="r" b="b"/>
                <a:pathLst>
                  <a:path w="33492" h="20575" extrusionOk="0">
                    <a:moveTo>
                      <a:pt x="14195" y="0"/>
                    </a:moveTo>
                    <a:cubicBezTo>
                      <a:pt x="11003" y="0"/>
                      <a:pt x="8215" y="2192"/>
                      <a:pt x="7539" y="5346"/>
                    </a:cubicBezTo>
                    <a:cubicBezTo>
                      <a:pt x="6956" y="5148"/>
                      <a:pt x="6368" y="5054"/>
                      <a:pt x="5792" y="5054"/>
                    </a:cubicBezTo>
                    <a:cubicBezTo>
                      <a:pt x="3271" y="5054"/>
                      <a:pt x="996" y="6848"/>
                      <a:pt x="534" y="9483"/>
                    </a:cubicBezTo>
                    <a:cubicBezTo>
                      <a:pt x="1" y="12718"/>
                      <a:pt x="2502" y="15687"/>
                      <a:pt x="5805" y="15687"/>
                    </a:cubicBezTo>
                    <a:cubicBezTo>
                      <a:pt x="6172" y="15654"/>
                      <a:pt x="6539" y="15620"/>
                      <a:pt x="6906" y="15554"/>
                    </a:cubicBezTo>
                    <a:lnTo>
                      <a:pt x="6906" y="15887"/>
                    </a:lnTo>
                    <a:cubicBezTo>
                      <a:pt x="6906" y="18784"/>
                      <a:pt x="9249" y="20574"/>
                      <a:pt x="11635" y="20574"/>
                    </a:cubicBezTo>
                    <a:cubicBezTo>
                      <a:pt x="13067" y="20574"/>
                      <a:pt x="14515" y="19928"/>
                      <a:pt x="15478" y="18489"/>
                    </a:cubicBezTo>
                    <a:cubicBezTo>
                      <a:pt x="16191" y="19716"/>
                      <a:pt x="17363" y="20270"/>
                      <a:pt x="18526" y="20270"/>
                    </a:cubicBezTo>
                    <a:cubicBezTo>
                      <a:pt x="20302" y="20270"/>
                      <a:pt x="22056" y="18978"/>
                      <a:pt x="22116" y="16821"/>
                    </a:cubicBezTo>
                    <a:cubicBezTo>
                      <a:pt x="23241" y="17509"/>
                      <a:pt x="24467" y="17829"/>
                      <a:pt x="25670" y="17829"/>
                    </a:cubicBezTo>
                    <a:cubicBezTo>
                      <a:pt x="28606" y="17829"/>
                      <a:pt x="31405" y="15928"/>
                      <a:pt x="32257" y="12852"/>
                    </a:cubicBezTo>
                    <a:cubicBezTo>
                      <a:pt x="33491" y="8482"/>
                      <a:pt x="30222" y="4145"/>
                      <a:pt x="25686" y="4145"/>
                    </a:cubicBezTo>
                    <a:cubicBezTo>
                      <a:pt x="23918" y="4145"/>
                      <a:pt x="22183" y="4846"/>
                      <a:pt x="20916" y="6080"/>
                    </a:cubicBezTo>
                    <a:cubicBezTo>
                      <a:pt x="20549" y="2744"/>
                      <a:pt x="17847" y="209"/>
                      <a:pt x="14544" y="9"/>
                    </a:cubicBezTo>
                    <a:cubicBezTo>
                      <a:pt x="14427" y="3"/>
                      <a:pt x="14311" y="0"/>
                      <a:pt x="141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" name="Google Shape;467;p41"/>
              <p:cNvSpPr/>
              <p:nvPr/>
            </p:nvSpPr>
            <p:spPr>
              <a:xfrm>
                <a:off x="5611675" y="3095150"/>
                <a:ext cx="274400" cy="406150"/>
              </a:xfrm>
              <a:custGeom>
                <a:avLst/>
                <a:gdLst/>
                <a:ahLst/>
                <a:cxnLst/>
                <a:rect l="l" t="t" r="r" b="b"/>
                <a:pathLst>
                  <a:path w="10976" h="16246" extrusionOk="0">
                    <a:moveTo>
                      <a:pt x="4337" y="1"/>
                    </a:moveTo>
                    <a:cubicBezTo>
                      <a:pt x="3737" y="1"/>
                      <a:pt x="3270" y="501"/>
                      <a:pt x="3270" y="1102"/>
                    </a:cubicBezTo>
                    <a:lnTo>
                      <a:pt x="3270" y="10275"/>
                    </a:lnTo>
                    <a:lnTo>
                      <a:pt x="1268" y="10275"/>
                    </a:lnTo>
                    <a:cubicBezTo>
                      <a:pt x="167" y="10275"/>
                      <a:pt x="1" y="11242"/>
                      <a:pt x="601" y="11809"/>
                    </a:cubicBezTo>
                    <a:lnTo>
                      <a:pt x="4704" y="15946"/>
                    </a:lnTo>
                    <a:cubicBezTo>
                      <a:pt x="4921" y="16146"/>
                      <a:pt x="5196" y="16246"/>
                      <a:pt x="5471" y="16246"/>
                    </a:cubicBezTo>
                    <a:cubicBezTo>
                      <a:pt x="5746" y="16246"/>
                      <a:pt x="6022" y="16146"/>
                      <a:pt x="6238" y="15946"/>
                    </a:cubicBezTo>
                    <a:lnTo>
                      <a:pt x="10375" y="11809"/>
                    </a:lnTo>
                    <a:cubicBezTo>
                      <a:pt x="10975" y="11209"/>
                      <a:pt x="10775" y="10275"/>
                      <a:pt x="9674" y="10275"/>
                    </a:cubicBezTo>
                    <a:lnTo>
                      <a:pt x="7673" y="10275"/>
                    </a:lnTo>
                    <a:lnTo>
                      <a:pt x="7673" y="1102"/>
                    </a:lnTo>
                    <a:cubicBezTo>
                      <a:pt x="7673" y="501"/>
                      <a:pt x="7206" y="1"/>
                      <a:pt x="660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68" name="Google Shape;468;p41"/>
            <p:cNvSpPr/>
            <p:nvPr/>
          </p:nvSpPr>
          <p:spPr>
            <a:xfrm>
              <a:off x="8148545" y="3371753"/>
              <a:ext cx="340748" cy="341654"/>
            </a:xfrm>
            <a:custGeom>
              <a:avLst/>
              <a:gdLst/>
              <a:ahLst/>
              <a:cxnLst/>
              <a:rect l="l" t="t" r="r" b="b"/>
              <a:pathLst>
                <a:path w="12410" h="12443" extrusionOk="0">
                  <a:moveTo>
                    <a:pt x="6210" y="4212"/>
                  </a:moveTo>
                  <a:cubicBezTo>
                    <a:pt x="7245" y="4212"/>
                    <a:pt x="8240" y="5018"/>
                    <a:pt x="8240" y="6238"/>
                  </a:cubicBezTo>
                  <a:cubicBezTo>
                    <a:pt x="8240" y="7339"/>
                    <a:pt x="7339" y="8240"/>
                    <a:pt x="6205" y="8240"/>
                  </a:cubicBezTo>
                  <a:cubicBezTo>
                    <a:pt x="4404" y="8240"/>
                    <a:pt x="3503" y="6071"/>
                    <a:pt x="4804" y="4804"/>
                  </a:cubicBezTo>
                  <a:cubicBezTo>
                    <a:pt x="5213" y="4395"/>
                    <a:pt x="5716" y="4212"/>
                    <a:pt x="6210" y="4212"/>
                  </a:cubicBezTo>
                  <a:close/>
                  <a:moveTo>
                    <a:pt x="5738" y="0"/>
                  </a:moveTo>
                  <a:cubicBezTo>
                    <a:pt x="5471" y="0"/>
                    <a:pt x="5271" y="201"/>
                    <a:pt x="5238" y="467"/>
                  </a:cubicBezTo>
                  <a:lnTo>
                    <a:pt x="5137" y="2235"/>
                  </a:lnTo>
                  <a:cubicBezTo>
                    <a:pt x="4804" y="2302"/>
                    <a:pt x="4437" y="2436"/>
                    <a:pt x="4137" y="2636"/>
                  </a:cubicBezTo>
                  <a:lnTo>
                    <a:pt x="2836" y="1468"/>
                  </a:lnTo>
                  <a:cubicBezTo>
                    <a:pt x="2736" y="1385"/>
                    <a:pt x="2619" y="1343"/>
                    <a:pt x="2502" y="1343"/>
                  </a:cubicBezTo>
                  <a:cubicBezTo>
                    <a:pt x="2386" y="1343"/>
                    <a:pt x="2269" y="1385"/>
                    <a:pt x="2169" y="1468"/>
                  </a:cubicBezTo>
                  <a:lnTo>
                    <a:pt x="1468" y="2169"/>
                  </a:lnTo>
                  <a:cubicBezTo>
                    <a:pt x="1301" y="2369"/>
                    <a:pt x="1268" y="2636"/>
                    <a:pt x="1435" y="2836"/>
                  </a:cubicBezTo>
                  <a:lnTo>
                    <a:pt x="2636" y="4137"/>
                  </a:lnTo>
                  <a:cubicBezTo>
                    <a:pt x="2436" y="4470"/>
                    <a:pt x="2302" y="4804"/>
                    <a:pt x="2202" y="5137"/>
                  </a:cubicBezTo>
                  <a:lnTo>
                    <a:pt x="467" y="5238"/>
                  </a:lnTo>
                  <a:cubicBezTo>
                    <a:pt x="201" y="5271"/>
                    <a:pt x="0" y="5471"/>
                    <a:pt x="0" y="5738"/>
                  </a:cubicBezTo>
                  <a:lnTo>
                    <a:pt x="0" y="6705"/>
                  </a:lnTo>
                  <a:cubicBezTo>
                    <a:pt x="0" y="6972"/>
                    <a:pt x="201" y="7172"/>
                    <a:pt x="467" y="7206"/>
                  </a:cubicBezTo>
                  <a:lnTo>
                    <a:pt x="2202" y="7306"/>
                  </a:lnTo>
                  <a:cubicBezTo>
                    <a:pt x="2302" y="7639"/>
                    <a:pt x="2436" y="7973"/>
                    <a:pt x="2636" y="8306"/>
                  </a:cubicBezTo>
                  <a:lnTo>
                    <a:pt x="1468" y="9607"/>
                  </a:lnTo>
                  <a:cubicBezTo>
                    <a:pt x="1301" y="9807"/>
                    <a:pt x="1301" y="10074"/>
                    <a:pt x="1468" y="10274"/>
                  </a:cubicBezTo>
                  <a:lnTo>
                    <a:pt x="2169" y="10975"/>
                  </a:lnTo>
                  <a:cubicBezTo>
                    <a:pt x="2274" y="11063"/>
                    <a:pt x="2408" y="11105"/>
                    <a:pt x="2540" y="11105"/>
                  </a:cubicBezTo>
                  <a:cubicBezTo>
                    <a:pt x="2658" y="11105"/>
                    <a:pt x="2775" y="11071"/>
                    <a:pt x="2869" y="11008"/>
                  </a:cubicBezTo>
                  <a:lnTo>
                    <a:pt x="4137" y="9807"/>
                  </a:lnTo>
                  <a:cubicBezTo>
                    <a:pt x="4470" y="10008"/>
                    <a:pt x="4804" y="10141"/>
                    <a:pt x="5171" y="10241"/>
                  </a:cubicBezTo>
                  <a:lnTo>
                    <a:pt x="5238" y="11976"/>
                  </a:lnTo>
                  <a:cubicBezTo>
                    <a:pt x="5271" y="12243"/>
                    <a:pt x="5471" y="12443"/>
                    <a:pt x="5738" y="12443"/>
                  </a:cubicBezTo>
                  <a:lnTo>
                    <a:pt x="6705" y="12443"/>
                  </a:lnTo>
                  <a:cubicBezTo>
                    <a:pt x="6972" y="12443"/>
                    <a:pt x="7172" y="12243"/>
                    <a:pt x="7206" y="12009"/>
                  </a:cubicBezTo>
                  <a:lnTo>
                    <a:pt x="7272" y="10241"/>
                  </a:lnTo>
                  <a:cubicBezTo>
                    <a:pt x="7639" y="10141"/>
                    <a:pt x="7973" y="10008"/>
                    <a:pt x="8306" y="9807"/>
                  </a:cubicBezTo>
                  <a:lnTo>
                    <a:pt x="9607" y="11008"/>
                  </a:lnTo>
                  <a:cubicBezTo>
                    <a:pt x="9682" y="11083"/>
                    <a:pt x="9785" y="11118"/>
                    <a:pt x="9893" y="11118"/>
                  </a:cubicBezTo>
                  <a:cubicBezTo>
                    <a:pt x="10024" y="11118"/>
                    <a:pt x="10164" y="11067"/>
                    <a:pt x="10274" y="10975"/>
                  </a:cubicBezTo>
                  <a:lnTo>
                    <a:pt x="10975" y="10274"/>
                  </a:lnTo>
                  <a:cubicBezTo>
                    <a:pt x="11142" y="10108"/>
                    <a:pt x="11142" y="9807"/>
                    <a:pt x="10975" y="9607"/>
                  </a:cubicBezTo>
                  <a:lnTo>
                    <a:pt x="9807" y="8306"/>
                  </a:lnTo>
                  <a:cubicBezTo>
                    <a:pt x="9974" y="7973"/>
                    <a:pt x="10108" y="7639"/>
                    <a:pt x="10208" y="7306"/>
                  </a:cubicBezTo>
                  <a:lnTo>
                    <a:pt x="11976" y="7206"/>
                  </a:lnTo>
                  <a:cubicBezTo>
                    <a:pt x="12209" y="7172"/>
                    <a:pt x="12409" y="6972"/>
                    <a:pt x="12409" y="6705"/>
                  </a:cubicBezTo>
                  <a:lnTo>
                    <a:pt x="12409" y="5738"/>
                  </a:lnTo>
                  <a:cubicBezTo>
                    <a:pt x="12409" y="5471"/>
                    <a:pt x="12243" y="5271"/>
                    <a:pt x="11976" y="5238"/>
                  </a:cubicBezTo>
                  <a:lnTo>
                    <a:pt x="10208" y="5137"/>
                  </a:lnTo>
                  <a:cubicBezTo>
                    <a:pt x="10141" y="4804"/>
                    <a:pt x="10008" y="4470"/>
                    <a:pt x="9807" y="4137"/>
                  </a:cubicBezTo>
                  <a:lnTo>
                    <a:pt x="10975" y="2836"/>
                  </a:lnTo>
                  <a:cubicBezTo>
                    <a:pt x="11142" y="2636"/>
                    <a:pt x="11142" y="2369"/>
                    <a:pt x="10975" y="2169"/>
                  </a:cubicBezTo>
                  <a:lnTo>
                    <a:pt x="10274" y="1468"/>
                  </a:lnTo>
                  <a:cubicBezTo>
                    <a:pt x="10174" y="1385"/>
                    <a:pt x="10049" y="1343"/>
                    <a:pt x="9928" y="1343"/>
                  </a:cubicBezTo>
                  <a:cubicBezTo>
                    <a:pt x="9807" y="1343"/>
                    <a:pt x="9691" y="1385"/>
                    <a:pt x="9607" y="1468"/>
                  </a:cubicBezTo>
                  <a:lnTo>
                    <a:pt x="8273" y="2636"/>
                  </a:lnTo>
                  <a:cubicBezTo>
                    <a:pt x="7973" y="2436"/>
                    <a:pt x="7639" y="2302"/>
                    <a:pt x="7272" y="2235"/>
                  </a:cubicBezTo>
                  <a:lnTo>
                    <a:pt x="7206" y="467"/>
                  </a:lnTo>
                  <a:cubicBezTo>
                    <a:pt x="7172" y="201"/>
                    <a:pt x="6972" y="0"/>
                    <a:pt x="6705" y="0"/>
                  </a:cubicBezTo>
                  <a:close/>
                </a:path>
              </a:pathLst>
            </a:custGeom>
            <a:solidFill>
              <a:schemeClr val="accent2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41"/>
            <p:cNvSpPr/>
            <p:nvPr/>
          </p:nvSpPr>
          <p:spPr>
            <a:xfrm>
              <a:off x="7097680" y="4550938"/>
              <a:ext cx="226850" cy="226850"/>
            </a:xfrm>
            <a:custGeom>
              <a:avLst/>
              <a:gdLst/>
              <a:ahLst/>
              <a:cxnLst/>
              <a:rect l="l" t="t" r="r" b="b"/>
              <a:pathLst>
                <a:path w="9074" h="9074" extrusionOk="0">
                  <a:moveTo>
                    <a:pt x="3970" y="0"/>
                  </a:moveTo>
                  <a:cubicBezTo>
                    <a:pt x="3469" y="0"/>
                    <a:pt x="3069" y="401"/>
                    <a:pt x="3036" y="901"/>
                  </a:cubicBezTo>
                  <a:lnTo>
                    <a:pt x="3036" y="3036"/>
                  </a:lnTo>
                  <a:lnTo>
                    <a:pt x="934" y="3036"/>
                  </a:lnTo>
                  <a:cubicBezTo>
                    <a:pt x="434" y="3036"/>
                    <a:pt x="0" y="3436"/>
                    <a:pt x="33" y="3970"/>
                  </a:cubicBezTo>
                  <a:lnTo>
                    <a:pt x="33" y="5137"/>
                  </a:lnTo>
                  <a:cubicBezTo>
                    <a:pt x="0" y="5638"/>
                    <a:pt x="434" y="6038"/>
                    <a:pt x="934" y="6038"/>
                  </a:cubicBezTo>
                  <a:lnTo>
                    <a:pt x="3069" y="6038"/>
                  </a:lnTo>
                  <a:lnTo>
                    <a:pt x="3069" y="8173"/>
                  </a:lnTo>
                  <a:cubicBezTo>
                    <a:pt x="3069" y="8673"/>
                    <a:pt x="3469" y="9074"/>
                    <a:pt x="3970" y="9074"/>
                  </a:cubicBezTo>
                  <a:lnTo>
                    <a:pt x="5137" y="9074"/>
                  </a:lnTo>
                  <a:cubicBezTo>
                    <a:pt x="5637" y="9074"/>
                    <a:pt x="6038" y="8673"/>
                    <a:pt x="6038" y="8173"/>
                  </a:cubicBezTo>
                  <a:lnTo>
                    <a:pt x="6038" y="6038"/>
                  </a:lnTo>
                  <a:lnTo>
                    <a:pt x="8173" y="6038"/>
                  </a:lnTo>
                  <a:cubicBezTo>
                    <a:pt x="8673" y="6038"/>
                    <a:pt x="9073" y="5638"/>
                    <a:pt x="9073" y="5137"/>
                  </a:cubicBezTo>
                  <a:lnTo>
                    <a:pt x="9073" y="3970"/>
                  </a:lnTo>
                  <a:cubicBezTo>
                    <a:pt x="9073" y="3436"/>
                    <a:pt x="8673" y="3036"/>
                    <a:pt x="8173" y="3036"/>
                  </a:cubicBezTo>
                  <a:lnTo>
                    <a:pt x="6038" y="3036"/>
                  </a:lnTo>
                  <a:lnTo>
                    <a:pt x="6038" y="901"/>
                  </a:lnTo>
                  <a:cubicBezTo>
                    <a:pt x="6038" y="401"/>
                    <a:pt x="5637" y="0"/>
                    <a:pt x="5137" y="0"/>
                  </a:cubicBezTo>
                  <a:close/>
                </a:path>
              </a:pathLst>
            </a:custGeom>
            <a:solidFill>
              <a:schemeClr val="lt2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41"/>
            <p:cNvSpPr/>
            <p:nvPr/>
          </p:nvSpPr>
          <p:spPr>
            <a:xfrm>
              <a:off x="6012324" y="365709"/>
              <a:ext cx="310250" cy="311075"/>
            </a:xfrm>
            <a:custGeom>
              <a:avLst/>
              <a:gdLst/>
              <a:ahLst/>
              <a:cxnLst/>
              <a:rect l="l" t="t" r="r" b="b"/>
              <a:pathLst>
                <a:path w="12410" h="12443" extrusionOk="0">
                  <a:moveTo>
                    <a:pt x="6210" y="4212"/>
                  </a:moveTo>
                  <a:cubicBezTo>
                    <a:pt x="7245" y="4212"/>
                    <a:pt x="8240" y="5018"/>
                    <a:pt x="8240" y="6238"/>
                  </a:cubicBezTo>
                  <a:cubicBezTo>
                    <a:pt x="8240" y="7339"/>
                    <a:pt x="7339" y="8240"/>
                    <a:pt x="6205" y="8240"/>
                  </a:cubicBezTo>
                  <a:cubicBezTo>
                    <a:pt x="4404" y="8240"/>
                    <a:pt x="3503" y="6071"/>
                    <a:pt x="4804" y="4804"/>
                  </a:cubicBezTo>
                  <a:cubicBezTo>
                    <a:pt x="5213" y="4395"/>
                    <a:pt x="5716" y="4212"/>
                    <a:pt x="6210" y="4212"/>
                  </a:cubicBezTo>
                  <a:close/>
                  <a:moveTo>
                    <a:pt x="5738" y="0"/>
                  </a:moveTo>
                  <a:cubicBezTo>
                    <a:pt x="5471" y="0"/>
                    <a:pt x="5271" y="201"/>
                    <a:pt x="5238" y="467"/>
                  </a:cubicBezTo>
                  <a:lnTo>
                    <a:pt x="5137" y="2235"/>
                  </a:lnTo>
                  <a:cubicBezTo>
                    <a:pt x="4804" y="2302"/>
                    <a:pt x="4437" y="2436"/>
                    <a:pt x="4137" y="2636"/>
                  </a:cubicBezTo>
                  <a:lnTo>
                    <a:pt x="2836" y="1468"/>
                  </a:lnTo>
                  <a:cubicBezTo>
                    <a:pt x="2736" y="1385"/>
                    <a:pt x="2619" y="1343"/>
                    <a:pt x="2502" y="1343"/>
                  </a:cubicBezTo>
                  <a:cubicBezTo>
                    <a:pt x="2386" y="1343"/>
                    <a:pt x="2269" y="1385"/>
                    <a:pt x="2169" y="1468"/>
                  </a:cubicBezTo>
                  <a:lnTo>
                    <a:pt x="1468" y="2169"/>
                  </a:lnTo>
                  <a:cubicBezTo>
                    <a:pt x="1301" y="2369"/>
                    <a:pt x="1268" y="2636"/>
                    <a:pt x="1435" y="2836"/>
                  </a:cubicBezTo>
                  <a:lnTo>
                    <a:pt x="2636" y="4137"/>
                  </a:lnTo>
                  <a:cubicBezTo>
                    <a:pt x="2436" y="4470"/>
                    <a:pt x="2302" y="4804"/>
                    <a:pt x="2202" y="5137"/>
                  </a:cubicBezTo>
                  <a:lnTo>
                    <a:pt x="467" y="5238"/>
                  </a:lnTo>
                  <a:cubicBezTo>
                    <a:pt x="201" y="5271"/>
                    <a:pt x="0" y="5471"/>
                    <a:pt x="0" y="5738"/>
                  </a:cubicBezTo>
                  <a:lnTo>
                    <a:pt x="0" y="6705"/>
                  </a:lnTo>
                  <a:cubicBezTo>
                    <a:pt x="0" y="6972"/>
                    <a:pt x="201" y="7172"/>
                    <a:pt x="467" y="7206"/>
                  </a:cubicBezTo>
                  <a:lnTo>
                    <a:pt x="2202" y="7306"/>
                  </a:lnTo>
                  <a:cubicBezTo>
                    <a:pt x="2302" y="7639"/>
                    <a:pt x="2436" y="7973"/>
                    <a:pt x="2636" y="8306"/>
                  </a:cubicBezTo>
                  <a:lnTo>
                    <a:pt x="1468" y="9607"/>
                  </a:lnTo>
                  <a:cubicBezTo>
                    <a:pt x="1301" y="9807"/>
                    <a:pt x="1301" y="10074"/>
                    <a:pt x="1468" y="10274"/>
                  </a:cubicBezTo>
                  <a:lnTo>
                    <a:pt x="2169" y="10975"/>
                  </a:lnTo>
                  <a:cubicBezTo>
                    <a:pt x="2274" y="11063"/>
                    <a:pt x="2408" y="11105"/>
                    <a:pt x="2540" y="11105"/>
                  </a:cubicBezTo>
                  <a:cubicBezTo>
                    <a:pt x="2658" y="11105"/>
                    <a:pt x="2775" y="11071"/>
                    <a:pt x="2869" y="11008"/>
                  </a:cubicBezTo>
                  <a:lnTo>
                    <a:pt x="4137" y="9807"/>
                  </a:lnTo>
                  <a:cubicBezTo>
                    <a:pt x="4470" y="10008"/>
                    <a:pt x="4804" y="10141"/>
                    <a:pt x="5171" y="10241"/>
                  </a:cubicBezTo>
                  <a:lnTo>
                    <a:pt x="5238" y="11976"/>
                  </a:lnTo>
                  <a:cubicBezTo>
                    <a:pt x="5271" y="12243"/>
                    <a:pt x="5471" y="12443"/>
                    <a:pt x="5738" y="12443"/>
                  </a:cubicBezTo>
                  <a:lnTo>
                    <a:pt x="6705" y="12443"/>
                  </a:lnTo>
                  <a:cubicBezTo>
                    <a:pt x="6972" y="12443"/>
                    <a:pt x="7172" y="12243"/>
                    <a:pt x="7206" y="12009"/>
                  </a:cubicBezTo>
                  <a:lnTo>
                    <a:pt x="7272" y="10241"/>
                  </a:lnTo>
                  <a:cubicBezTo>
                    <a:pt x="7639" y="10141"/>
                    <a:pt x="7973" y="10008"/>
                    <a:pt x="8306" y="9807"/>
                  </a:cubicBezTo>
                  <a:lnTo>
                    <a:pt x="9607" y="11008"/>
                  </a:lnTo>
                  <a:cubicBezTo>
                    <a:pt x="9682" y="11083"/>
                    <a:pt x="9785" y="11118"/>
                    <a:pt x="9893" y="11118"/>
                  </a:cubicBezTo>
                  <a:cubicBezTo>
                    <a:pt x="10024" y="11118"/>
                    <a:pt x="10164" y="11067"/>
                    <a:pt x="10274" y="10975"/>
                  </a:cubicBezTo>
                  <a:lnTo>
                    <a:pt x="10975" y="10274"/>
                  </a:lnTo>
                  <a:cubicBezTo>
                    <a:pt x="11142" y="10108"/>
                    <a:pt x="11142" y="9807"/>
                    <a:pt x="10975" y="9607"/>
                  </a:cubicBezTo>
                  <a:lnTo>
                    <a:pt x="9807" y="8306"/>
                  </a:lnTo>
                  <a:cubicBezTo>
                    <a:pt x="9974" y="7973"/>
                    <a:pt x="10108" y="7639"/>
                    <a:pt x="10208" y="7306"/>
                  </a:cubicBezTo>
                  <a:lnTo>
                    <a:pt x="11976" y="7206"/>
                  </a:lnTo>
                  <a:cubicBezTo>
                    <a:pt x="12209" y="7172"/>
                    <a:pt x="12409" y="6972"/>
                    <a:pt x="12409" y="6705"/>
                  </a:cubicBezTo>
                  <a:lnTo>
                    <a:pt x="12409" y="5738"/>
                  </a:lnTo>
                  <a:cubicBezTo>
                    <a:pt x="12409" y="5471"/>
                    <a:pt x="12243" y="5271"/>
                    <a:pt x="11976" y="5238"/>
                  </a:cubicBezTo>
                  <a:lnTo>
                    <a:pt x="10208" y="5137"/>
                  </a:lnTo>
                  <a:cubicBezTo>
                    <a:pt x="10141" y="4804"/>
                    <a:pt x="10008" y="4470"/>
                    <a:pt x="9807" y="4137"/>
                  </a:cubicBezTo>
                  <a:lnTo>
                    <a:pt x="10975" y="2836"/>
                  </a:lnTo>
                  <a:cubicBezTo>
                    <a:pt x="11142" y="2636"/>
                    <a:pt x="11142" y="2369"/>
                    <a:pt x="10975" y="2169"/>
                  </a:cubicBezTo>
                  <a:lnTo>
                    <a:pt x="10274" y="1468"/>
                  </a:lnTo>
                  <a:cubicBezTo>
                    <a:pt x="10174" y="1385"/>
                    <a:pt x="10049" y="1343"/>
                    <a:pt x="9928" y="1343"/>
                  </a:cubicBezTo>
                  <a:cubicBezTo>
                    <a:pt x="9807" y="1343"/>
                    <a:pt x="9691" y="1385"/>
                    <a:pt x="9607" y="1468"/>
                  </a:cubicBezTo>
                  <a:lnTo>
                    <a:pt x="8273" y="2636"/>
                  </a:lnTo>
                  <a:cubicBezTo>
                    <a:pt x="7973" y="2436"/>
                    <a:pt x="7639" y="2302"/>
                    <a:pt x="7272" y="2235"/>
                  </a:cubicBezTo>
                  <a:lnTo>
                    <a:pt x="7206" y="467"/>
                  </a:lnTo>
                  <a:cubicBezTo>
                    <a:pt x="7172" y="201"/>
                    <a:pt x="6972" y="0"/>
                    <a:pt x="6705" y="0"/>
                  </a:cubicBezTo>
                  <a:close/>
                </a:path>
              </a:pathLst>
            </a:custGeom>
            <a:solidFill>
              <a:schemeClr val="dk2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41"/>
            <p:cNvSpPr/>
            <p:nvPr/>
          </p:nvSpPr>
          <p:spPr>
            <a:xfrm>
              <a:off x="6012324" y="4531613"/>
              <a:ext cx="295225" cy="246175"/>
            </a:xfrm>
            <a:custGeom>
              <a:avLst/>
              <a:gdLst/>
              <a:ahLst/>
              <a:cxnLst/>
              <a:rect l="l" t="t" r="r" b="b"/>
              <a:pathLst>
                <a:path w="11809" h="9847" extrusionOk="0">
                  <a:moveTo>
                    <a:pt x="2797" y="1"/>
                  </a:moveTo>
                  <a:cubicBezTo>
                    <a:pt x="1322" y="1"/>
                    <a:pt x="1" y="1204"/>
                    <a:pt x="468" y="3538"/>
                  </a:cubicBezTo>
                  <a:cubicBezTo>
                    <a:pt x="868" y="5673"/>
                    <a:pt x="2969" y="8175"/>
                    <a:pt x="5304" y="9576"/>
                  </a:cubicBezTo>
                  <a:cubicBezTo>
                    <a:pt x="5598" y="9755"/>
                    <a:pt x="5748" y="9847"/>
                    <a:pt x="5903" y="9847"/>
                  </a:cubicBezTo>
                  <a:cubicBezTo>
                    <a:pt x="6064" y="9847"/>
                    <a:pt x="6231" y="9747"/>
                    <a:pt x="6572" y="9542"/>
                  </a:cubicBezTo>
                  <a:cubicBezTo>
                    <a:pt x="8907" y="8108"/>
                    <a:pt x="10942" y="5639"/>
                    <a:pt x="11342" y="3538"/>
                  </a:cubicBezTo>
                  <a:cubicBezTo>
                    <a:pt x="11809" y="1204"/>
                    <a:pt x="10488" y="1"/>
                    <a:pt x="9013" y="1"/>
                  </a:cubicBezTo>
                  <a:cubicBezTo>
                    <a:pt x="7747" y="1"/>
                    <a:pt x="6367" y="886"/>
                    <a:pt x="5905" y="2704"/>
                  </a:cubicBezTo>
                  <a:cubicBezTo>
                    <a:pt x="5443" y="886"/>
                    <a:pt x="4063" y="1"/>
                    <a:pt x="2797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2" name="Google Shape;472;p41"/>
          <p:cNvSpPr/>
          <p:nvPr/>
        </p:nvSpPr>
        <p:spPr>
          <a:xfrm>
            <a:off x="218086" y="1092650"/>
            <a:ext cx="295225" cy="246175"/>
          </a:xfrm>
          <a:custGeom>
            <a:avLst/>
            <a:gdLst/>
            <a:ahLst/>
            <a:cxnLst/>
            <a:rect l="l" t="t" r="r" b="b"/>
            <a:pathLst>
              <a:path w="11809" h="9847" extrusionOk="0">
                <a:moveTo>
                  <a:pt x="2797" y="1"/>
                </a:moveTo>
                <a:cubicBezTo>
                  <a:pt x="1322" y="1"/>
                  <a:pt x="1" y="1204"/>
                  <a:pt x="468" y="3538"/>
                </a:cubicBezTo>
                <a:cubicBezTo>
                  <a:pt x="868" y="5673"/>
                  <a:pt x="2969" y="8175"/>
                  <a:pt x="5304" y="9576"/>
                </a:cubicBezTo>
                <a:cubicBezTo>
                  <a:pt x="5598" y="9755"/>
                  <a:pt x="5748" y="9847"/>
                  <a:pt x="5903" y="9847"/>
                </a:cubicBezTo>
                <a:cubicBezTo>
                  <a:pt x="6064" y="9847"/>
                  <a:pt x="6231" y="9747"/>
                  <a:pt x="6572" y="9542"/>
                </a:cubicBezTo>
                <a:cubicBezTo>
                  <a:pt x="8907" y="8108"/>
                  <a:pt x="10942" y="5639"/>
                  <a:pt x="11342" y="3538"/>
                </a:cubicBezTo>
                <a:cubicBezTo>
                  <a:pt x="11809" y="1204"/>
                  <a:pt x="10488" y="1"/>
                  <a:pt x="9013" y="1"/>
                </a:cubicBezTo>
                <a:cubicBezTo>
                  <a:pt x="7747" y="1"/>
                  <a:pt x="6367" y="886"/>
                  <a:pt x="5905" y="2704"/>
                </a:cubicBezTo>
                <a:cubicBezTo>
                  <a:pt x="5443" y="886"/>
                  <a:pt x="4063" y="1"/>
                  <a:pt x="2797" y="1"/>
                </a:cubicBezTo>
                <a:close/>
              </a:path>
            </a:pathLst>
          </a:custGeom>
          <a:solidFill>
            <a:schemeClr val="accent1"/>
          </a:solidFill>
          <a:ln w="19050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390;p41">
            <a:extLst>
              <a:ext uri="{FF2B5EF4-FFF2-40B4-BE49-F238E27FC236}">
                <a16:creationId xmlns:a16="http://schemas.microsoft.com/office/drawing/2014/main" id="{AD9B3122-CEE8-24BE-0DCA-E36B34AA12F0}"/>
              </a:ext>
            </a:extLst>
          </p:cNvPr>
          <p:cNvSpPr txBox="1">
            <a:spLocks/>
          </p:cNvSpPr>
          <p:nvPr/>
        </p:nvSpPr>
        <p:spPr>
          <a:xfrm>
            <a:off x="710972" y="1399828"/>
            <a:ext cx="4181367" cy="3231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Poppins"/>
              <a:buNone/>
              <a:defRPr sz="5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Poppins"/>
              <a:buNone/>
              <a:defRPr sz="5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Poppins"/>
              <a:buNone/>
              <a:defRPr sz="5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Poppins"/>
              <a:buNone/>
              <a:defRPr sz="5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Poppins"/>
              <a:buNone/>
              <a:defRPr sz="5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Poppins"/>
              <a:buNone/>
              <a:defRPr sz="5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Poppins"/>
              <a:buNone/>
              <a:defRPr sz="5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Poppins"/>
              <a:buNone/>
              <a:defRPr sz="5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Poppins"/>
              <a:buNone/>
              <a:defRPr sz="5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algn="l"/>
            <a:r>
              <a:rPr lang="vi-VN" sz="2400" dirty="0">
                <a:latin typeface="+mj-lt"/>
              </a:rPr>
              <a:t>2.1 </a:t>
            </a:r>
            <a:r>
              <a:rPr lang="vi-VN" sz="2400" dirty="0" err="1">
                <a:latin typeface="+mj-lt"/>
              </a:rPr>
              <a:t>Flask</a:t>
            </a:r>
            <a:endParaRPr lang="vi-VN" sz="2400" dirty="0">
              <a:latin typeface="+mj-lt"/>
            </a:endParaRPr>
          </a:p>
          <a:p>
            <a:pPr algn="l"/>
            <a:r>
              <a:rPr lang="vi-VN" sz="2400" dirty="0">
                <a:latin typeface="+mj-lt"/>
              </a:rPr>
              <a:t>2.2 </a:t>
            </a:r>
            <a:r>
              <a:rPr lang="vi-VN" sz="2400" dirty="0" err="1">
                <a:latin typeface="+mj-lt"/>
              </a:rPr>
              <a:t>Flask</a:t>
            </a:r>
            <a:r>
              <a:rPr lang="vi-VN" sz="2400" dirty="0">
                <a:latin typeface="+mj-lt"/>
              </a:rPr>
              <a:t> API</a:t>
            </a:r>
          </a:p>
          <a:p>
            <a:pPr algn="l"/>
            <a:r>
              <a:rPr lang="vi-VN" sz="2400" dirty="0">
                <a:latin typeface="+mj-lt"/>
              </a:rPr>
              <a:t>2.3 </a:t>
            </a:r>
            <a:r>
              <a:rPr lang="vi-VN" sz="2400" dirty="0" err="1">
                <a:latin typeface="+mj-lt"/>
              </a:rPr>
              <a:t>Recommendation</a:t>
            </a:r>
            <a:r>
              <a:rPr lang="vi-VN" sz="2400" dirty="0">
                <a:latin typeface="+mj-lt"/>
              </a:rPr>
              <a:t> </a:t>
            </a:r>
            <a:r>
              <a:rPr lang="vi-VN" sz="2400" dirty="0" err="1">
                <a:latin typeface="+mj-lt"/>
              </a:rPr>
              <a:t>Model</a:t>
            </a:r>
            <a:endParaRPr lang="vi-VN" sz="2400" dirty="0">
              <a:latin typeface="+mj-lt"/>
            </a:endParaRPr>
          </a:p>
          <a:p>
            <a:pPr algn="l"/>
            <a:r>
              <a:rPr lang="vi-VN" sz="2400" dirty="0">
                <a:latin typeface="+mj-lt"/>
              </a:rPr>
              <a:t>2.4 Các công cụ và công nghệ khác</a:t>
            </a:r>
          </a:p>
          <a:p>
            <a:pPr algn="l"/>
            <a:endParaRPr lang="vi-VN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801966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500;p43">
            <a:extLst>
              <a:ext uri="{FF2B5EF4-FFF2-40B4-BE49-F238E27FC236}">
                <a16:creationId xmlns:a16="http://schemas.microsoft.com/office/drawing/2014/main" id="{71BA47C8-3092-56D3-E8D3-CEE16B16E91D}"/>
              </a:ext>
            </a:extLst>
          </p:cNvPr>
          <p:cNvSpPr/>
          <p:nvPr/>
        </p:nvSpPr>
        <p:spPr>
          <a:xfrm>
            <a:off x="54077" y="64331"/>
            <a:ext cx="9040762" cy="593719"/>
          </a:xfrm>
          <a:prstGeom prst="roundRect">
            <a:avLst>
              <a:gd name="adj" fmla="val 20371"/>
            </a:avLst>
          </a:prstGeom>
          <a:solidFill>
            <a:schemeClr val="tx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2800" b="1" dirty="0">
                <a:latin typeface="+mj-lt"/>
              </a:rPr>
              <a:t>2.1 FLASK</a:t>
            </a:r>
          </a:p>
        </p:txBody>
      </p:sp>
      <p:grpSp>
        <p:nvGrpSpPr>
          <p:cNvPr id="268" name="Google Shape;268;p37"/>
          <p:cNvGrpSpPr/>
          <p:nvPr/>
        </p:nvGrpSpPr>
        <p:grpSpPr>
          <a:xfrm>
            <a:off x="181023" y="535656"/>
            <a:ext cx="451033" cy="498976"/>
            <a:chOff x="1820650" y="1393100"/>
            <a:chExt cx="602100" cy="666100"/>
          </a:xfrm>
        </p:grpSpPr>
        <p:sp>
          <p:nvSpPr>
            <p:cNvPr id="269" name="Google Shape;269;p37"/>
            <p:cNvSpPr/>
            <p:nvPr/>
          </p:nvSpPr>
          <p:spPr>
            <a:xfrm>
              <a:off x="1820650" y="1393100"/>
              <a:ext cx="602100" cy="666100"/>
            </a:xfrm>
            <a:custGeom>
              <a:avLst/>
              <a:gdLst/>
              <a:ahLst/>
              <a:cxnLst/>
              <a:rect l="l" t="t" r="r" b="b"/>
              <a:pathLst>
                <a:path w="24084" h="26644" extrusionOk="0">
                  <a:moveTo>
                    <a:pt x="11909" y="1"/>
                  </a:moveTo>
                  <a:cubicBezTo>
                    <a:pt x="4637" y="1"/>
                    <a:pt x="0" y="7773"/>
                    <a:pt x="3469" y="14211"/>
                  </a:cubicBezTo>
                  <a:cubicBezTo>
                    <a:pt x="4003" y="15378"/>
                    <a:pt x="9207" y="24285"/>
                    <a:pt x="10641" y="25886"/>
                  </a:cubicBezTo>
                  <a:cubicBezTo>
                    <a:pt x="11138" y="26428"/>
                    <a:pt x="11614" y="26644"/>
                    <a:pt x="12052" y="26644"/>
                  </a:cubicBezTo>
                  <a:cubicBezTo>
                    <a:pt x="12584" y="26644"/>
                    <a:pt x="13059" y="26325"/>
                    <a:pt x="13443" y="25886"/>
                  </a:cubicBezTo>
                  <a:cubicBezTo>
                    <a:pt x="14844" y="24285"/>
                    <a:pt x="20114" y="15378"/>
                    <a:pt x="20615" y="14211"/>
                  </a:cubicBezTo>
                  <a:cubicBezTo>
                    <a:pt x="24084" y="7773"/>
                    <a:pt x="19447" y="1"/>
                    <a:pt x="12142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37"/>
            <p:cNvSpPr/>
            <p:nvPr/>
          </p:nvSpPr>
          <p:spPr>
            <a:xfrm>
              <a:off x="1919875" y="1484850"/>
              <a:ext cx="346950" cy="297125"/>
            </a:xfrm>
            <a:custGeom>
              <a:avLst/>
              <a:gdLst/>
              <a:ahLst/>
              <a:cxnLst/>
              <a:rect l="l" t="t" r="r" b="b"/>
              <a:pathLst>
                <a:path w="13878" h="11885" extrusionOk="0">
                  <a:moveTo>
                    <a:pt x="7940" y="0"/>
                  </a:moveTo>
                  <a:cubicBezTo>
                    <a:pt x="2669" y="0"/>
                    <a:pt x="1" y="6405"/>
                    <a:pt x="3770" y="10141"/>
                  </a:cubicBezTo>
                  <a:cubicBezTo>
                    <a:pt x="4975" y="11346"/>
                    <a:pt x="6454" y="11884"/>
                    <a:pt x="7905" y="11884"/>
                  </a:cubicBezTo>
                  <a:cubicBezTo>
                    <a:pt x="10953" y="11884"/>
                    <a:pt x="13877" y="9508"/>
                    <a:pt x="13877" y="5938"/>
                  </a:cubicBezTo>
                  <a:cubicBezTo>
                    <a:pt x="13877" y="2669"/>
                    <a:pt x="11209" y="0"/>
                    <a:pt x="7940" y="0"/>
                  </a:cubicBezTo>
                  <a:close/>
                </a:path>
              </a:pathLst>
            </a:custGeom>
            <a:solidFill>
              <a:schemeClr val="accent3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1" name="Google Shape;271;p37"/>
          <p:cNvGrpSpPr/>
          <p:nvPr/>
        </p:nvGrpSpPr>
        <p:grpSpPr>
          <a:xfrm>
            <a:off x="8528195" y="357157"/>
            <a:ext cx="561728" cy="498962"/>
            <a:chOff x="2696275" y="963625"/>
            <a:chExt cx="678825" cy="602975"/>
          </a:xfrm>
        </p:grpSpPr>
        <p:sp>
          <p:nvSpPr>
            <p:cNvPr id="272" name="Google Shape;272;p37"/>
            <p:cNvSpPr/>
            <p:nvPr/>
          </p:nvSpPr>
          <p:spPr>
            <a:xfrm>
              <a:off x="2696275" y="963625"/>
              <a:ext cx="678825" cy="602975"/>
            </a:xfrm>
            <a:custGeom>
              <a:avLst/>
              <a:gdLst/>
              <a:ahLst/>
              <a:cxnLst/>
              <a:rect l="l" t="t" r="r" b="b"/>
              <a:pathLst>
                <a:path w="27153" h="24119" extrusionOk="0">
                  <a:moveTo>
                    <a:pt x="2335" y="1"/>
                  </a:moveTo>
                  <a:cubicBezTo>
                    <a:pt x="1034" y="1"/>
                    <a:pt x="0" y="1035"/>
                    <a:pt x="0" y="2369"/>
                  </a:cubicBezTo>
                  <a:lnTo>
                    <a:pt x="0" y="21750"/>
                  </a:lnTo>
                  <a:cubicBezTo>
                    <a:pt x="0" y="23051"/>
                    <a:pt x="1034" y="24118"/>
                    <a:pt x="2335" y="24118"/>
                  </a:cubicBezTo>
                  <a:lnTo>
                    <a:pt x="24784" y="24118"/>
                  </a:lnTo>
                  <a:cubicBezTo>
                    <a:pt x="26085" y="24118"/>
                    <a:pt x="27153" y="23051"/>
                    <a:pt x="27153" y="21750"/>
                  </a:cubicBezTo>
                  <a:lnTo>
                    <a:pt x="27153" y="9107"/>
                  </a:lnTo>
                  <a:cubicBezTo>
                    <a:pt x="27153" y="7806"/>
                    <a:pt x="26085" y="6739"/>
                    <a:pt x="24784" y="6739"/>
                  </a:cubicBezTo>
                  <a:lnTo>
                    <a:pt x="13643" y="6739"/>
                  </a:lnTo>
                  <a:cubicBezTo>
                    <a:pt x="12275" y="6706"/>
                    <a:pt x="11108" y="5705"/>
                    <a:pt x="10874" y="4371"/>
                  </a:cubicBezTo>
                  <a:lnTo>
                    <a:pt x="10508" y="2336"/>
                  </a:lnTo>
                  <a:cubicBezTo>
                    <a:pt x="10241" y="1001"/>
                    <a:pt x="9073" y="34"/>
                    <a:pt x="7739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37"/>
            <p:cNvSpPr/>
            <p:nvPr/>
          </p:nvSpPr>
          <p:spPr>
            <a:xfrm>
              <a:off x="2957275" y="1015325"/>
              <a:ext cx="365300" cy="116775"/>
            </a:xfrm>
            <a:custGeom>
              <a:avLst/>
              <a:gdLst/>
              <a:ahLst/>
              <a:cxnLst/>
              <a:rect l="l" t="t" r="r" b="b"/>
              <a:pathLst>
                <a:path w="14612" h="4671" extrusionOk="0">
                  <a:moveTo>
                    <a:pt x="1" y="1"/>
                  </a:moveTo>
                  <a:cubicBezTo>
                    <a:pt x="34" y="101"/>
                    <a:pt x="68" y="201"/>
                    <a:pt x="68" y="268"/>
                  </a:cubicBezTo>
                  <a:lnTo>
                    <a:pt x="434" y="2303"/>
                  </a:lnTo>
                  <a:cubicBezTo>
                    <a:pt x="668" y="3637"/>
                    <a:pt x="1835" y="4638"/>
                    <a:pt x="3203" y="4671"/>
                  </a:cubicBezTo>
                  <a:lnTo>
                    <a:pt x="14611" y="4671"/>
                  </a:lnTo>
                  <a:lnTo>
                    <a:pt x="14611" y="2369"/>
                  </a:lnTo>
                  <a:cubicBezTo>
                    <a:pt x="14611" y="1068"/>
                    <a:pt x="13577" y="1"/>
                    <a:pt x="12276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37"/>
            <p:cNvSpPr/>
            <p:nvPr/>
          </p:nvSpPr>
          <p:spPr>
            <a:xfrm>
              <a:off x="2781325" y="1215475"/>
              <a:ext cx="507875" cy="266875"/>
            </a:xfrm>
            <a:custGeom>
              <a:avLst/>
              <a:gdLst/>
              <a:ahLst/>
              <a:cxnLst/>
              <a:rect l="l" t="t" r="r" b="b"/>
              <a:pathLst>
                <a:path w="20315" h="10675" extrusionOk="0">
                  <a:moveTo>
                    <a:pt x="2369" y="1"/>
                  </a:moveTo>
                  <a:cubicBezTo>
                    <a:pt x="1068" y="1"/>
                    <a:pt x="0" y="1035"/>
                    <a:pt x="0" y="2336"/>
                  </a:cubicBezTo>
                  <a:lnTo>
                    <a:pt x="0" y="8340"/>
                  </a:lnTo>
                  <a:cubicBezTo>
                    <a:pt x="0" y="9641"/>
                    <a:pt x="1068" y="10675"/>
                    <a:pt x="2369" y="10675"/>
                  </a:cubicBezTo>
                  <a:lnTo>
                    <a:pt x="17947" y="10675"/>
                  </a:lnTo>
                  <a:cubicBezTo>
                    <a:pt x="19248" y="10675"/>
                    <a:pt x="20315" y="9641"/>
                    <a:pt x="20315" y="8340"/>
                  </a:cubicBezTo>
                  <a:lnTo>
                    <a:pt x="20315" y="2336"/>
                  </a:lnTo>
                  <a:cubicBezTo>
                    <a:pt x="20315" y="1035"/>
                    <a:pt x="19248" y="1"/>
                    <a:pt x="17947" y="1"/>
                  </a:cubicBezTo>
                  <a:close/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5" name="Google Shape;275;p37"/>
          <p:cNvGrpSpPr/>
          <p:nvPr/>
        </p:nvGrpSpPr>
        <p:grpSpPr>
          <a:xfrm>
            <a:off x="8587286" y="4577937"/>
            <a:ext cx="431555" cy="432703"/>
            <a:chOff x="133738" y="317889"/>
            <a:chExt cx="460473" cy="461698"/>
          </a:xfrm>
        </p:grpSpPr>
        <p:sp>
          <p:nvSpPr>
            <p:cNvPr id="276" name="Google Shape;276;p37"/>
            <p:cNvSpPr/>
            <p:nvPr/>
          </p:nvSpPr>
          <p:spPr>
            <a:xfrm>
              <a:off x="257624" y="442388"/>
              <a:ext cx="212700" cy="212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37"/>
            <p:cNvSpPr/>
            <p:nvPr/>
          </p:nvSpPr>
          <p:spPr>
            <a:xfrm>
              <a:off x="133738" y="317889"/>
              <a:ext cx="460473" cy="461698"/>
            </a:xfrm>
            <a:custGeom>
              <a:avLst/>
              <a:gdLst/>
              <a:ahLst/>
              <a:cxnLst/>
              <a:rect l="l" t="t" r="r" b="b"/>
              <a:pathLst>
                <a:path w="12410" h="12443" extrusionOk="0">
                  <a:moveTo>
                    <a:pt x="6152" y="4212"/>
                  </a:moveTo>
                  <a:cubicBezTo>
                    <a:pt x="7197" y="4212"/>
                    <a:pt x="8207" y="5019"/>
                    <a:pt x="8207" y="6238"/>
                  </a:cubicBezTo>
                  <a:cubicBezTo>
                    <a:pt x="8174" y="7339"/>
                    <a:pt x="7273" y="8240"/>
                    <a:pt x="6172" y="8240"/>
                  </a:cubicBezTo>
                  <a:cubicBezTo>
                    <a:pt x="4371" y="8240"/>
                    <a:pt x="3470" y="6072"/>
                    <a:pt x="4738" y="4804"/>
                  </a:cubicBezTo>
                  <a:cubicBezTo>
                    <a:pt x="5147" y="4395"/>
                    <a:pt x="5653" y="4212"/>
                    <a:pt x="6152" y="4212"/>
                  </a:cubicBezTo>
                  <a:close/>
                  <a:moveTo>
                    <a:pt x="5705" y="1"/>
                  </a:moveTo>
                  <a:cubicBezTo>
                    <a:pt x="5438" y="1"/>
                    <a:pt x="5205" y="201"/>
                    <a:pt x="5205" y="468"/>
                  </a:cubicBezTo>
                  <a:lnTo>
                    <a:pt x="5105" y="2236"/>
                  </a:lnTo>
                  <a:cubicBezTo>
                    <a:pt x="4771" y="2302"/>
                    <a:pt x="4404" y="2436"/>
                    <a:pt x="4104" y="2636"/>
                  </a:cubicBezTo>
                  <a:lnTo>
                    <a:pt x="2836" y="1468"/>
                  </a:lnTo>
                  <a:cubicBezTo>
                    <a:pt x="2736" y="1385"/>
                    <a:pt x="2611" y="1343"/>
                    <a:pt x="2490" y="1343"/>
                  </a:cubicBezTo>
                  <a:cubicBezTo>
                    <a:pt x="2369" y="1343"/>
                    <a:pt x="2253" y="1385"/>
                    <a:pt x="2169" y="1468"/>
                  </a:cubicBezTo>
                  <a:lnTo>
                    <a:pt x="1469" y="2169"/>
                  </a:lnTo>
                  <a:cubicBezTo>
                    <a:pt x="1302" y="2369"/>
                    <a:pt x="1269" y="2636"/>
                    <a:pt x="1435" y="2836"/>
                  </a:cubicBezTo>
                  <a:lnTo>
                    <a:pt x="2636" y="4137"/>
                  </a:lnTo>
                  <a:cubicBezTo>
                    <a:pt x="2436" y="4471"/>
                    <a:pt x="2303" y="4804"/>
                    <a:pt x="2203" y="5171"/>
                  </a:cubicBezTo>
                  <a:lnTo>
                    <a:pt x="435" y="5238"/>
                  </a:lnTo>
                  <a:cubicBezTo>
                    <a:pt x="201" y="5271"/>
                    <a:pt x="1" y="5471"/>
                    <a:pt x="1" y="5738"/>
                  </a:cubicBezTo>
                  <a:lnTo>
                    <a:pt x="1" y="6705"/>
                  </a:lnTo>
                  <a:cubicBezTo>
                    <a:pt x="1" y="6972"/>
                    <a:pt x="201" y="7172"/>
                    <a:pt x="435" y="7206"/>
                  </a:cubicBezTo>
                  <a:lnTo>
                    <a:pt x="2203" y="7306"/>
                  </a:lnTo>
                  <a:cubicBezTo>
                    <a:pt x="2303" y="7639"/>
                    <a:pt x="2436" y="7973"/>
                    <a:pt x="2636" y="8307"/>
                  </a:cubicBezTo>
                  <a:lnTo>
                    <a:pt x="1435" y="9608"/>
                  </a:lnTo>
                  <a:cubicBezTo>
                    <a:pt x="1269" y="9808"/>
                    <a:pt x="1302" y="10075"/>
                    <a:pt x="1469" y="10275"/>
                  </a:cubicBezTo>
                  <a:lnTo>
                    <a:pt x="2169" y="10975"/>
                  </a:lnTo>
                  <a:cubicBezTo>
                    <a:pt x="2257" y="11063"/>
                    <a:pt x="2382" y="11105"/>
                    <a:pt x="2511" y="11105"/>
                  </a:cubicBezTo>
                  <a:cubicBezTo>
                    <a:pt x="2625" y="11105"/>
                    <a:pt x="2742" y="11072"/>
                    <a:pt x="2836" y="11009"/>
                  </a:cubicBezTo>
                  <a:lnTo>
                    <a:pt x="4137" y="9808"/>
                  </a:lnTo>
                  <a:cubicBezTo>
                    <a:pt x="4437" y="10008"/>
                    <a:pt x="4771" y="10141"/>
                    <a:pt x="5138" y="10241"/>
                  </a:cubicBezTo>
                  <a:lnTo>
                    <a:pt x="5238" y="11976"/>
                  </a:lnTo>
                  <a:cubicBezTo>
                    <a:pt x="5238" y="12243"/>
                    <a:pt x="5472" y="12443"/>
                    <a:pt x="5705" y="12443"/>
                  </a:cubicBezTo>
                  <a:lnTo>
                    <a:pt x="6706" y="12443"/>
                  </a:lnTo>
                  <a:cubicBezTo>
                    <a:pt x="6973" y="12443"/>
                    <a:pt x="7173" y="12243"/>
                    <a:pt x="7206" y="11976"/>
                  </a:cubicBezTo>
                  <a:lnTo>
                    <a:pt x="7273" y="10241"/>
                  </a:lnTo>
                  <a:cubicBezTo>
                    <a:pt x="7640" y="10141"/>
                    <a:pt x="7973" y="10008"/>
                    <a:pt x="8274" y="9808"/>
                  </a:cubicBezTo>
                  <a:lnTo>
                    <a:pt x="9575" y="11009"/>
                  </a:lnTo>
                  <a:cubicBezTo>
                    <a:pt x="9669" y="11072"/>
                    <a:pt x="9786" y="11105"/>
                    <a:pt x="9900" y="11105"/>
                  </a:cubicBezTo>
                  <a:cubicBezTo>
                    <a:pt x="10028" y="11105"/>
                    <a:pt x="10154" y="11063"/>
                    <a:pt x="10242" y="10975"/>
                  </a:cubicBezTo>
                  <a:lnTo>
                    <a:pt x="10942" y="10275"/>
                  </a:lnTo>
                  <a:cubicBezTo>
                    <a:pt x="11142" y="10075"/>
                    <a:pt x="11142" y="9808"/>
                    <a:pt x="10976" y="9608"/>
                  </a:cubicBezTo>
                  <a:lnTo>
                    <a:pt x="9808" y="8307"/>
                  </a:lnTo>
                  <a:cubicBezTo>
                    <a:pt x="9975" y="7973"/>
                    <a:pt x="10108" y="7639"/>
                    <a:pt x="10208" y="7306"/>
                  </a:cubicBezTo>
                  <a:lnTo>
                    <a:pt x="11976" y="7206"/>
                  </a:lnTo>
                  <a:cubicBezTo>
                    <a:pt x="12210" y="7172"/>
                    <a:pt x="12410" y="6972"/>
                    <a:pt x="12410" y="6705"/>
                  </a:cubicBezTo>
                  <a:lnTo>
                    <a:pt x="12410" y="5738"/>
                  </a:lnTo>
                  <a:cubicBezTo>
                    <a:pt x="12410" y="5471"/>
                    <a:pt x="12210" y="5238"/>
                    <a:pt x="11943" y="5238"/>
                  </a:cubicBezTo>
                  <a:lnTo>
                    <a:pt x="10208" y="5171"/>
                  </a:lnTo>
                  <a:cubicBezTo>
                    <a:pt x="10108" y="4804"/>
                    <a:pt x="9975" y="4471"/>
                    <a:pt x="9775" y="4137"/>
                  </a:cubicBezTo>
                  <a:lnTo>
                    <a:pt x="10976" y="2836"/>
                  </a:lnTo>
                  <a:cubicBezTo>
                    <a:pt x="11109" y="2636"/>
                    <a:pt x="11109" y="2369"/>
                    <a:pt x="10942" y="2169"/>
                  </a:cubicBezTo>
                  <a:lnTo>
                    <a:pt x="10242" y="1468"/>
                  </a:lnTo>
                  <a:cubicBezTo>
                    <a:pt x="10136" y="1380"/>
                    <a:pt x="10012" y="1339"/>
                    <a:pt x="9889" y="1339"/>
                  </a:cubicBezTo>
                  <a:cubicBezTo>
                    <a:pt x="9778" y="1339"/>
                    <a:pt x="9669" y="1372"/>
                    <a:pt x="9575" y="1435"/>
                  </a:cubicBezTo>
                  <a:lnTo>
                    <a:pt x="8274" y="2636"/>
                  </a:lnTo>
                  <a:cubicBezTo>
                    <a:pt x="7940" y="2436"/>
                    <a:pt x="7606" y="2302"/>
                    <a:pt x="7240" y="2236"/>
                  </a:cubicBezTo>
                  <a:lnTo>
                    <a:pt x="7173" y="468"/>
                  </a:lnTo>
                  <a:cubicBezTo>
                    <a:pt x="7139" y="201"/>
                    <a:pt x="6939" y="1"/>
                    <a:pt x="6672" y="1"/>
                  </a:cubicBezTo>
                  <a:close/>
                </a:path>
              </a:pathLst>
            </a:custGeom>
            <a:solidFill>
              <a:schemeClr val="lt2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9" name="Google Shape;279;p37"/>
          <p:cNvSpPr txBox="1">
            <a:spLocks noGrp="1"/>
          </p:cNvSpPr>
          <p:nvPr>
            <p:ph type="body" idx="1"/>
          </p:nvPr>
        </p:nvSpPr>
        <p:spPr>
          <a:xfrm>
            <a:off x="650259" y="1479756"/>
            <a:ext cx="8159444" cy="251705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>
              <a:lnSpc>
                <a:spcPct val="150000"/>
              </a:lnSpc>
              <a:spcAft>
                <a:spcPts val="600"/>
              </a:spcAft>
              <a:buClr>
                <a:srgbClr val="000000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Flask </a:t>
            </a:r>
            <a:r>
              <a:rPr lang="en-US" sz="200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là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một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framework </a:t>
            </a:r>
            <a:r>
              <a:rPr lang="en-US" sz="200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ứng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dụng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web </a:t>
            </a:r>
            <a:r>
              <a:rPr lang="en-US" sz="200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được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viết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bằng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Python. </a:t>
            </a:r>
            <a:endParaRPr lang="vi-VN" sz="2000" dirty="0">
              <a:solidFill>
                <a:srgbClr val="000000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  <a:sym typeface="Arial"/>
            </a:endParaRPr>
          </a:p>
          <a:p>
            <a:pPr marL="342900" lvl="0" indent="-342900">
              <a:lnSpc>
                <a:spcPct val="150000"/>
              </a:lnSpc>
              <a:spcAft>
                <a:spcPts val="600"/>
              </a:spcAft>
              <a:buClr>
                <a:srgbClr val="000000"/>
              </a:buClr>
              <a:buFont typeface="Wingdings" panose="05000000000000000000" pitchFamily="2" charset="2"/>
              <a:buChar char="v"/>
            </a:pPr>
            <a:r>
              <a:rPr lang="vi-VN" sz="20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P</a:t>
            </a:r>
            <a:r>
              <a:rPr lang="en-US" sz="200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hát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triển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bởi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Armin </a:t>
            </a:r>
            <a:r>
              <a:rPr lang="en-US" sz="200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Ronacher</a:t>
            </a:r>
            <a:r>
              <a:rPr lang="vi-VN" sz="20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- </a:t>
            </a:r>
            <a:r>
              <a:rPr lang="en-US" sz="200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người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dẫn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đầu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một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nhóm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những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người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đam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mê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Python </a:t>
            </a:r>
            <a:r>
              <a:rPr lang="en-US" sz="200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quốc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tế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có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tên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là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Poocco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. </a:t>
            </a:r>
            <a:endParaRPr lang="vi-VN" sz="2000" dirty="0">
              <a:solidFill>
                <a:srgbClr val="000000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  <a:sym typeface="Arial"/>
            </a:endParaRPr>
          </a:p>
          <a:p>
            <a:pPr marL="342900" lvl="0" indent="-342900">
              <a:lnSpc>
                <a:spcPct val="150000"/>
              </a:lnSpc>
              <a:spcAft>
                <a:spcPts val="600"/>
              </a:spcAft>
              <a:buClr>
                <a:srgbClr val="000000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Flask </a:t>
            </a:r>
            <a:r>
              <a:rPr lang="en-US" sz="200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dựa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trên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bộ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công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cụ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Werkzeg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WSGI </a:t>
            </a:r>
            <a:r>
              <a:rPr lang="en-US" sz="200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và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template engine </a:t>
            </a:r>
            <a:r>
              <a:rPr lang="vi-VN" sz="20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Jinja2.</a:t>
            </a:r>
          </a:p>
          <a:p>
            <a:pPr marL="0" lvl="0" indent="457200">
              <a:lnSpc>
                <a:spcPct val="150000"/>
              </a:lnSpc>
              <a:spcAft>
                <a:spcPts val="600"/>
              </a:spcAft>
              <a:buClr>
                <a:srgbClr val="000000"/>
              </a:buClr>
              <a:buFont typeface="Arial"/>
              <a:buNone/>
            </a:pPr>
            <a:endParaRPr sz="2000" dirty="0">
              <a:solidFill>
                <a:srgbClr val="000000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UI/UX Slides for Business by Slidesgo">
  <a:themeElements>
    <a:clrScheme name="Simple Light">
      <a:dk1>
        <a:srgbClr val="281101"/>
      </a:dk1>
      <a:lt1>
        <a:srgbClr val="FFF7DC"/>
      </a:lt1>
      <a:dk2>
        <a:srgbClr val="F9D656"/>
      </a:dk2>
      <a:lt2>
        <a:srgbClr val="FE7443"/>
      </a:lt2>
      <a:accent1>
        <a:srgbClr val="68CDE9"/>
      </a:accent1>
      <a:accent2>
        <a:srgbClr val="F0787A"/>
      </a:accent2>
      <a:accent3>
        <a:srgbClr val="EDF6F7"/>
      </a:accent3>
      <a:accent4>
        <a:srgbClr val="FFFFFF"/>
      </a:accent4>
      <a:accent5>
        <a:srgbClr val="FFFFFF"/>
      </a:accent5>
      <a:accent6>
        <a:srgbClr val="FFFFFF"/>
      </a:accent6>
      <a:hlink>
        <a:srgbClr val="281101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551</TotalTime>
  <Words>647</Words>
  <Application>Microsoft Office PowerPoint</Application>
  <PresentationFormat>On-screen Show (16:9)</PresentationFormat>
  <Paragraphs>92</Paragraphs>
  <Slides>33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3" baseType="lpstr">
      <vt:lpstr>Poppins</vt:lpstr>
      <vt:lpstr>Symbol</vt:lpstr>
      <vt:lpstr>Fredoka One</vt:lpstr>
      <vt:lpstr>Times New Roman</vt:lpstr>
      <vt:lpstr>Palanquin Dark</vt:lpstr>
      <vt:lpstr>Wingdings</vt:lpstr>
      <vt:lpstr>Arial</vt:lpstr>
      <vt:lpstr>Roboto Condensed Light</vt:lpstr>
      <vt:lpstr>Muli</vt:lpstr>
      <vt:lpstr>UI/UX Slides for Business by Slidesgo</vt:lpstr>
      <vt:lpstr>PowerPoint Presentation</vt:lpstr>
      <vt:lpstr>Nhóm</vt:lpstr>
      <vt:lpstr>Nội dung </vt:lpstr>
      <vt:lpstr>1. Giới thiệu đề tài</vt:lpstr>
      <vt:lpstr>PowerPoint Presentation</vt:lpstr>
      <vt:lpstr>PowerPoint Presentation</vt:lpstr>
      <vt:lpstr>PowerPoint Presentation</vt:lpstr>
      <vt:lpstr>2.Cơ sở lý thuyết</vt:lpstr>
      <vt:lpstr>PowerPoint Presentation</vt:lpstr>
      <vt:lpstr>PowerPoint Presentation</vt:lpstr>
      <vt:lpstr>CẤU TRÚC FLASK PROJECT</vt:lpstr>
      <vt:lpstr>ROUTING</vt:lpstr>
      <vt:lpstr>STATIC</vt:lpstr>
      <vt:lpstr>SECRET_KEY</vt:lpstr>
      <vt:lpstr>2.2 Flask API </vt:lpstr>
      <vt:lpstr>2.3 Recommendation Model :</vt:lpstr>
      <vt:lpstr>2.3 Recommendation Model : Base-Content</vt:lpstr>
      <vt:lpstr>2.3 Recommendation Model : Collaberative - Filtering</vt:lpstr>
      <vt:lpstr>PowerPoint Presentation</vt:lpstr>
      <vt:lpstr>3.1 Sơ đồ Hệ thống</vt:lpstr>
      <vt:lpstr>3.2 Sơ đồ Use cases </vt:lpstr>
      <vt:lpstr>3.2 Sơ đồ Use cases </vt:lpstr>
      <vt:lpstr>3.3 Sơ đồ lớp</vt:lpstr>
      <vt:lpstr>3.4 Cơ sở dữ liệu </vt:lpstr>
      <vt:lpstr>3.4 Cơ sở dữ liệu </vt:lpstr>
      <vt:lpstr>PowerPoint Presentation</vt:lpstr>
      <vt:lpstr>4.1 Giao diện người dùng : Trang chủ </vt:lpstr>
      <vt:lpstr>4.1 Giao diện người dùng</vt:lpstr>
      <vt:lpstr>4.1 Giao diện người dùng</vt:lpstr>
      <vt:lpstr>4.1 Giao diện người dùng : Danh sách</vt:lpstr>
      <vt:lpstr>4.1 Giao diện người dung: Giỏ hàng</vt:lpstr>
      <vt:lpstr>4.1 Giao diện người dung: Đặt hàng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Yang N.</dc:creator>
  <cp:lastModifiedBy>Nguyễn Hoàng Thái Dương</cp:lastModifiedBy>
  <cp:revision>34</cp:revision>
  <dcterms:modified xsi:type="dcterms:W3CDTF">2023-01-12T08:18:37Z</dcterms:modified>
</cp:coreProperties>
</file>